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66" r:id="rId3"/>
    <p:sldId id="272" r:id="rId4"/>
    <p:sldId id="275" r:id="rId5"/>
    <p:sldId id="278" r:id="rId6"/>
    <p:sldId id="274" r:id="rId7"/>
    <p:sldId id="276" r:id="rId8"/>
    <p:sldId id="277" r:id="rId9"/>
    <p:sldId id="279" r:id="rId10"/>
    <p:sldId id="280" r:id="rId11"/>
    <p:sldId id="281" r:id="rId12"/>
    <p:sldId id="283" r:id="rId13"/>
    <p:sldId id="284" r:id="rId14"/>
    <p:sldId id="285" r:id="rId15"/>
    <p:sldId id="286"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8B51FB-11A2-49A8-B5B9-CE428DA64936}" v="12" dt="2025-08-17T01:08:40.760"/>
    <p1510:client id="{BFADCAA0-D26C-4E1F-B534-328F74D1D1F7}" v="1" dt="2025-08-17T00:53:56.2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34"/>
    <p:restoredTop sz="94729"/>
  </p:normalViewPr>
  <p:slideViewPr>
    <p:cSldViewPr snapToGrid="0">
      <p:cViewPr varScale="1">
        <p:scale>
          <a:sx n="97" d="100"/>
          <a:sy n="97" d="100"/>
        </p:scale>
        <p:origin x="1188"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ew Burkholder" userId="0cf6de4be2aa68f7" providerId="LiveId" clId="{BFADCAA0-D26C-4E1F-B534-328F74D1D1F7}"/>
    <pc:docChg chg="delSld modSld">
      <pc:chgData name="Matthew Burkholder" userId="0cf6de4be2aa68f7" providerId="LiveId" clId="{BFADCAA0-D26C-4E1F-B534-328F74D1D1F7}" dt="2025-08-17T00:54:04.684" v="32" actId="14100"/>
      <pc:docMkLst>
        <pc:docMk/>
      </pc:docMkLst>
      <pc:sldChg chg="del">
        <pc:chgData name="Matthew Burkholder" userId="0cf6de4be2aa68f7" providerId="LiveId" clId="{BFADCAA0-D26C-4E1F-B534-328F74D1D1F7}" dt="2025-08-17T00:53:29.418" v="0" actId="47"/>
        <pc:sldMkLst>
          <pc:docMk/>
          <pc:sldMk cId="4172320760" sldId="258"/>
        </pc:sldMkLst>
      </pc:sldChg>
      <pc:sldChg chg="modSp mod">
        <pc:chgData name="Matthew Burkholder" userId="0cf6de4be2aa68f7" providerId="LiveId" clId="{BFADCAA0-D26C-4E1F-B534-328F74D1D1F7}" dt="2025-08-17T00:54:04.684" v="32" actId="14100"/>
        <pc:sldMkLst>
          <pc:docMk/>
          <pc:sldMk cId="3096210295" sldId="266"/>
        </pc:sldMkLst>
        <pc:spChg chg="mod">
          <ac:chgData name="Matthew Burkholder" userId="0cf6de4be2aa68f7" providerId="LiveId" clId="{BFADCAA0-D26C-4E1F-B534-328F74D1D1F7}" dt="2025-08-17T00:53:53.172" v="29" actId="20577"/>
          <ac:spMkLst>
            <pc:docMk/>
            <pc:sldMk cId="3096210295" sldId="266"/>
            <ac:spMk id="2" creationId="{B13DFEBD-883E-13F5-D877-EB4CB478978B}"/>
          </ac:spMkLst>
        </pc:spChg>
        <pc:spChg chg="mod">
          <ac:chgData name="Matthew Burkholder" userId="0cf6de4be2aa68f7" providerId="LiveId" clId="{BFADCAA0-D26C-4E1F-B534-328F74D1D1F7}" dt="2025-08-17T00:54:04.684" v="32" actId="14100"/>
          <ac:spMkLst>
            <pc:docMk/>
            <pc:sldMk cId="3096210295" sldId="266"/>
            <ac:spMk id="3" creationId="{64B30505-B8E0-3D1D-F854-E90C22EF56C2}"/>
          </ac:spMkLst>
        </pc:spChg>
      </pc:sldChg>
      <pc:sldChg chg="modSp del mod">
        <pc:chgData name="Matthew Burkholder" userId="0cf6de4be2aa68f7" providerId="LiveId" clId="{BFADCAA0-D26C-4E1F-B534-328F74D1D1F7}" dt="2025-08-17T00:53:47.117" v="14" actId="47"/>
        <pc:sldMkLst>
          <pc:docMk/>
          <pc:sldMk cId="3832834304" sldId="267"/>
        </pc:sldMkLst>
        <pc:spChg chg="mod">
          <ac:chgData name="Matthew Burkholder" userId="0cf6de4be2aa68f7" providerId="LiveId" clId="{BFADCAA0-D26C-4E1F-B534-328F74D1D1F7}" dt="2025-08-17T00:53:39.330" v="13" actId="20577"/>
          <ac:spMkLst>
            <pc:docMk/>
            <pc:sldMk cId="3832834304" sldId="267"/>
            <ac:spMk id="2" creationId="{1AC8642F-A6F5-1B67-8496-6377E3702395}"/>
          </ac:spMkLst>
        </pc:spChg>
      </pc:sldChg>
    </pc:docChg>
  </pc:docChgLst>
  <pc:docChgLst>
    <pc:chgData name="Matthew Burkholder" userId="0cf6de4be2aa68f7" providerId="LiveId" clId="{B48B51FB-11A2-49A8-B5B9-CE428DA64936}"/>
    <pc:docChg chg="undo custSel addSld delSld modSld sldOrd">
      <pc:chgData name="Matthew Burkholder" userId="0cf6de4be2aa68f7" providerId="LiveId" clId="{B48B51FB-11A2-49A8-B5B9-CE428DA64936}" dt="2025-08-17T01:08:40.760" v="377"/>
      <pc:docMkLst>
        <pc:docMk/>
      </pc:docMkLst>
      <pc:sldChg chg="modSp mod">
        <pc:chgData name="Matthew Burkholder" userId="0cf6de4be2aa68f7" providerId="LiveId" clId="{B48B51FB-11A2-49A8-B5B9-CE428DA64936}" dt="2025-08-17T00:56:43.810" v="38" actId="1076"/>
        <pc:sldMkLst>
          <pc:docMk/>
          <pc:sldMk cId="3096210295" sldId="266"/>
        </pc:sldMkLst>
        <pc:spChg chg="mod">
          <ac:chgData name="Matthew Burkholder" userId="0cf6de4be2aa68f7" providerId="LiveId" clId="{B48B51FB-11A2-49A8-B5B9-CE428DA64936}" dt="2025-08-17T00:54:41.865" v="0" actId="1076"/>
          <ac:spMkLst>
            <pc:docMk/>
            <pc:sldMk cId="3096210295" sldId="266"/>
            <ac:spMk id="2" creationId="{B13DFEBD-883E-13F5-D877-EB4CB478978B}"/>
          </ac:spMkLst>
        </pc:spChg>
        <pc:spChg chg="mod">
          <ac:chgData name="Matthew Burkholder" userId="0cf6de4be2aa68f7" providerId="LiveId" clId="{B48B51FB-11A2-49A8-B5B9-CE428DA64936}" dt="2025-08-17T00:56:43.810" v="38" actId="1076"/>
          <ac:spMkLst>
            <pc:docMk/>
            <pc:sldMk cId="3096210295" sldId="266"/>
            <ac:spMk id="3" creationId="{64B30505-B8E0-3D1D-F854-E90C22EF56C2}"/>
          </ac:spMkLst>
        </pc:spChg>
      </pc:sldChg>
      <pc:sldChg chg="del">
        <pc:chgData name="Matthew Burkholder" userId="0cf6de4be2aa68f7" providerId="LiveId" clId="{B48B51FB-11A2-49A8-B5B9-CE428DA64936}" dt="2025-08-17T00:55:52.893" v="11" actId="47"/>
        <pc:sldMkLst>
          <pc:docMk/>
          <pc:sldMk cId="1726082118" sldId="268"/>
        </pc:sldMkLst>
      </pc:sldChg>
      <pc:sldChg chg="del">
        <pc:chgData name="Matthew Burkholder" userId="0cf6de4be2aa68f7" providerId="LiveId" clId="{B48B51FB-11A2-49A8-B5B9-CE428DA64936}" dt="2025-08-17T00:56:53.708" v="41" actId="47"/>
        <pc:sldMkLst>
          <pc:docMk/>
          <pc:sldMk cId="3484525251" sldId="269"/>
        </pc:sldMkLst>
      </pc:sldChg>
      <pc:sldChg chg="modSp mod">
        <pc:chgData name="Matthew Burkholder" userId="0cf6de4be2aa68f7" providerId="LiveId" clId="{B48B51FB-11A2-49A8-B5B9-CE428DA64936}" dt="2025-08-17T01:06:57.688" v="270" actId="14100"/>
        <pc:sldMkLst>
          <pc:docMk/>
          <pc:sldMk cId="2007995900" sldId="270"/>
        </pc:sldMkLst>
        <pc:spChg chg="mod">
          <ac:chgData name="Matthew Burkholder" userId="0cf6de4be2aa68f7" providerId="LiveId" clId="{B48B51FB-11A2-49A8-B5B9-CE428DA64936}" dt="2025-08-17T01:06:57.688" v="270" actId="14100"/>
          <ac:spMkLst>
            <pc:docMk/>
            <pc:sldMk cId="2007995900" sldId="270"/>
            <ac:spMk id="4" creationId="{1B2BB60F-FC8B-11AC-D61A-1888945C81F7}"/>
          </ac:spMkLst>
        </pc:spChg>
      </pc:sldChg>
      <pc:sldChg chg="del">
        <pc:chgData name="Matthew Burkholder" userId="0cf6de4be2aa68f7" providerId="LiveId" clId="{B48B51FB-11A2-49A8-B5B9-CE428DA64936}" dt="2025-08-17T00:56:51.683" v="40" actId="47"/>
        <pc:sldMkLst>
          <pc:docMk/>
          <pc:sldMk cId="216383415" sldId="271"/>
        </pc:sldMkLst>
      </pc:sldChg>
      <pc:sldChg chg="modSp add mod">
        <pc:chgData name="Matthew Burkholder" userId="0cf6de4be2aa68f7" providerId="LiveId" clId="{B48B51FB-11A2-49A8-B5B9-CE428DA64936}" dt="2025-08-17T00:58:50.565" v="88" actId="403"/>
        <pc:sldMkLst>
          <pc:docMk/>
          <pc:sldMk cId="4029933546" sldId="272"/>
        </pc:sldMkLst>
        <pc:spChg chg="mod">
          <ac:chgData name="Matthew Burkholder" userId="0cf6de4be2aa68f7" providerId="LiveId" clId="{B48B51FB-11A2-49A8-B5B9-CE428DA64936}" dt="2025-08-17T00:58:50.565" v="88" actId="403"/>
          <ac:spMkLst>
            <pc:docMk/>
            <pc:sldMk cId="4029933546" sldId="272"/>
            <ac:spMk id="2" creationId="{1D83449B-2E13-77B6-2318-FF09DAA5DBB2}"/>
          </ac:spMkLst>
        </pc:spChg>
        <pc:spChg chg="mod">
          <ac:chgData name="Matthew Burkholder" userId="0cf6de4be2aa68f7" providerId="LiveId" clId="{B48B51FB-11A2-49A8-B5B9-CE428DA64936}" dt="2025-08-17T00:56:24.835" v="20" actId="5793"/>
          <ac:spMkLst>
            <pc:docMk/>
            <pc:sldMk cId="4029933546" sldId="272"/>
            <ac:spMk id="3" creationId="{B477F29C-5287-FB43-5217-3F39614A55A3}"/>
          </ac:spMkLst>
        </pc:spChg>
      </pc:sldChg>
      <pc:sldChg chg="modSp add del mod">
        <pc:chgData name="Matthew Burkholder" userId="0cf6de4be2aa68f7" providerId="LiveId" clId="{B48B51FB-11A2-49A8-B5B9-CE428DA64936}" dt="2025-08-17T00:58:04.541" v="64" actId="47"/>
        <pc:sldMkLst>
          <pc:docMk/>
          <pc:sldMk cId="2090614280" sldId="273"/>
        </pc:sldMkLst>
        <pc:spChg chg="mod">
          <ac:chgData name="Matthew Burkholder" userId="0cf6de4be2aa68f7" providerId="LiveId" clId="{B48B51FB-11A2-49A8-B5B9-CE428DA64936}" dt="2025-08-17T00:57:22.266" v="55" actId="20577"/>
          <ac:spMkLst>
            <pc:docMk/>
            <pc:sldMk cId="2090614280" sldId="273"/>
            <ac:spMk id="2" creationId="{F8812AB9-FE2D-923A-C774-2C2FD3E2E994}"/>
          </ac:spMkLst>
        </pc:spChg>
        <pc:spChg chg="mod">
          <ac:chgData name="Matthew Burkholder" userId="0cf6de4be2aa68f7" providerId="LiveId" clId="{B48B51FB-11A2-49A8-B5B9-CE428DA64936}" dt="2025-08-17T00:57:09.222" v="44" actId="403"/>
          <ac:spMkLst>
            <pc:docMk/>
            <pc:sldMk cId="2090614280" sldId="273"/>
            <ac:spMk id="3" creationId="{FACBF1D2-9F00-1353-1DF8-CBADF90E8107}"/>
          </ac:spMkLst>
        </pc:spChg>
      </pc:sldChg>
      <pc:sldChg chg="modSp add mod ord">
        <pc:chgData name="Matthew Burkholder" userId="0cf6de4be2aa68f7" providerId="LiveId" clId="{B48B51FB-11A2-49A8-B5B9-CE428DA64936}" dt="2025-08-17T01:08:40.760" v="377"/>
        <pc:sldMkLst>
          <pc:docMk/>
          <pc:sldMk cId="1801694296" sldId="274"/>
        </pc:sldMkLst>
        <pc:spChg chg="mod">
          <ac:chgData name="Matthew Burkholder" userId="0cf6de4be2aa68f7" providerId="LiveId" clId="{B48B51FB-11A2-49A8-B5B9-CE428DA64936}" dt="2025-08-17T01:00:51.105" v="191" actId="20577"/>
          <ac:spMkLst>
            <pc:docMk/>
            <pc:sldMk cId="1801694296" sldId="274"/>
            <ac:spMk id="2" creationId="{1AD644AE-8C6E-F54A-96D5-6AA8BAFE9C5C}"/>
          </ac:spMkLst>
        </pc:spChg>
        <pc:spChg chg="mod">
          <ac:chgData name="Matthew Burkholder" userId="0cf6de4be2aa68f7" providerId="LiveId" clId="{B48B51FB-11A2-49A8-B5B9-CE428DA64936}" dt="2025-08-17T01:08:40.760" v="377"/>
          <ac:spMkLst>
            <pc:docMk/>
            <pc:sldMk cId="1801694296" sldId="274"/>
            <ac:spMk id="3" creationId="{15E56295-CD65-2C4A-57F1-DD66C2408790}"/>
          </ac:spMkLst>
        </pc:spChg>
      </pc:sldChg>
      <pc:sldChg chg="modSp add mod">
        <pc:chgData name="Matthew Burkholder" userId="0cf6de4be2aa68f7" providerId="LiveId" clId="{B48B51FB-11A2-49A8-B5B9-CE428DA64936}" dt="2025-08-17T00:58:44.428" v="86" actId="403"/>
        <pc:sldMkLst>
          <pc:docMk/>
          <pc:sldMk cId="1252275630" sldId="275"/>
        </pc:sldMkLst>
        <pc:spChg chg="mod">
          <ac:chgData name="Matthew Burkholder" userId="0cf6de4be2aa68f7" providerId="LiveId" clId="{B48B51FB-11A2-49A8-B5B9-CE428DA64936}" dt="2025-08-17T00:58:44.428" v="86" actId="403"/>
          <ac:spMkLst>
            <pc:docMk/>
            <pc:sldMk cId="1252275630" sldId="275"/>
            <ac:spMk id="2" creationId="{15786335-68EA-F8B8-5412-649073906979}"/>
          </ac:spMkLst>
        </pc:spChg>
        <pc:spChg chg="mod">
          <ac:chgData name="Matthew Burkholder" userId="0cf6de4be2aa68f7" providerId="LiveId" clId="{B48B51FB-11A2-49A8-B5B9-CE428DA64936}" dt="2025-08-17T00:58:00.633" v="63" actId="404"/>
          <ac:spMkLst>
            <pc:docMk/>
            <pc:sldMk cId="1252275630" sldId="275"/>
            <ac:spMk id="3" creationId="{3265F051-7DAB-5625-55C9-4E91CC704A7A}"/>
          </ac:spMkLst>
        </pc:spChg>
      </pc:sldChg>
      <pc:sldChg chg="modSp add mod ord">
        <pc:chgData name="Matthew Burkholder" userId="0cf6de4be2aa68f7" providerId="LiveId" clId="{B48B51FB-11A2-49A8-B5B9-CE428DA64936}" dt="2025-08-17T01:06:02.401" v="255" actId="20577"/>
        <pc:sldMkLst>
          <pc:docMk/>
          <pc:sldMk cId="1409153865" sldId="276"/>
        </pc:sldMkLst>
        <pc:spChg chg="mod">
          <ac:chgData name="Matthew Burkholder" userId="0cf6de4be2aa68f7" providerId="LiveId" clId="{B48B51FB-11A2-49A8-B5B9-CE428DA64936}" dt="2025-08-17T01:06:02.401" v="255" actId="20577"/>
          <ac:spMkLst>
            <pc:docMk/>
            <pc:sldMk cId="1409153865" sldId="276"/>
            <ac:spMk id="2" creationId="{DDE1AE41-1D86-16DA-A889-6DE432E2FDA4}"/>
          </ac:spMkLst>
        </pc:spChg>
        <pc:spChg chg="mod">
          <ac:chgData name="Matthew Burkholder" userId="0cf6de4be2aa68f7" providerId="LiveId" clId="{B48B51FB-11A2-49A8-B5B9-CE428DA64936}" dt="2025-08-17T01:05:57.312" v="253" actId="5793"/>
          <ac:spMkLst>
            <pc:docMk/>
            <pc:sldMk cId="1409153865" sldId="276"/>
            <ac:spMk id="3" creationId="{99AE6AD0-EDF1-E612-6C50-3B5BE8F32F8D}"/>
          </ac:spMkLst>
        </pc:spChg>
      </pc:sldChg>
      <pc:sldChg chg="addSp modSp add mod ord">
        <pc:chgData name="Matthew Burkholder" userId="0cf6de4be2aa68f7" providerId="LiveId" clId="{B48B51FB-11A2-49A8-B5B9-CE428DA64936}" dt="2025-08-17T01:04:12.866" v="228" actId="27636"/>
        <pc:sldMkLst>
          <pc:docMk/>
          <pc:sldMk cId="3446287838" sldId="277"/>
        </pc:sldMkLst>
        <pc:spChg chg="mod">
          <ac:chgData name="Matthew Burkholder" userId="0cf6de4be2aa68f7" providerId="LiveId" clId="{B48B51FB-11A2-49A8-B5B9-CE428DA64936}" dt="2025-08-17T01:00:33.332" v="148" actId="313"/>
          <ac:spMkLst>
            <pc:docMk/>
            <pc:sldMk cId="3446287838" sldId="277"/>
            <ac:spMk id="2" creationId="{FE2D2FAC-EDAA-967D-A548-75C679732999}"/>
          </ac:spMkLst>
        </pc:spChg>
        <pc:spChg chg="mod">
          <ac:chgData name="Matthew Burkholder" userId="0cf6de4be2aa68f7" providerId="LiveId" clId="{B48B51FB-11A2-49A8-B5B9-CE428DA64936}" dt="2025-08-17T01:04:12.866" v="228" actId="27636"/>
          <ac:spMkLst>
            <pc:docMk/>
            <pc:sldMk cId="3446287838" sldId="277"/>
            <ac:spMk id="3" creationId="{AB65FB55-2F27-3B39-BF2F-DBD4AE527680}"/>
          </ac:spMkLst>
        </pc:spChg>
        <pc:spChg chg="add mod">
          <ac:chgData name="Matthew Burkholder" userId="0cf6de4be2aa68f7" providerId="LiveId" clId="{B48B51FB-11A2-49A8-B5B9-CE428DA64936}" dt="2025-08-17T01:03:38.830" v="218" actId="1076"/>
          <ac:spMkLst>
            <pc:docMk/>
            <pc:sldMk cId="3446287838" sldId="277"/>
            <ac:spMk id="4" creationId="{42052527-ECB2-CB6C-300F-3B632F2176CF}"/>
          </ac:spMkLst>
        </pc:spChg>
      </pc:sldChg>
      <pc:sldChg chg="modSp add mod ord">
        <pc:chgData name="Matthew Burkholder" userId="0cf6de4be2aa68f7" providerId="LiveId" clId="{B48B51FB-11A2-49A8-B5B9-CE428DA64936}" dt="2025-08-17T01:08:33.170" v="376" actId="20577"/>
        <pc:sldMkLst>
          <pc:docMk/>
          <pc:sldMk cId="490583129" sldId="278"/>
        </pc:sldMkLst>
        <pc:spChg chg="mod">
          <ac:chgData name="Matthew Burkholder" userId="0cf6de4be2aa68f7" providerId="LiveId" clId="{B48B51FB-11A2-49A8-B5B9-CE428DA64936}" dt="2025-08-17T01:08:33.170" v="376" actId="20577"/>
          <ac:spMkLst>
            <pc:docMk/>
            <pc:sldMk cId="490583129" sldId="278"/>
            <ac:spMk id="3" creationId="{DBAC530A-4D5F-D5D3-572F-78877811620B}"/>
          </ac:spMkLst>
        </pc:spChg>
      </pc:sldChg>
      <pc:sldChg chg="add del">
        <pc:chgData name="Matthew Burkholder" userId="0cf6de4be2aa68f7" providerId="LiveId" clId="{B48B51FB-11A2-49A8-B5B9-CE428DA64936}" dt="2025-08-17T01:02:56.674" v="212" actId="47"/>
        <pc:sldMkLst>
          <pc:docMk/>
          <pc:sldMk cId="3752190622" sldId="279"/>
        </pc:sldMkLst>
      </pc:sldChg>
      <pc:sldChg chg="modSp add mod">
        <pc:chgData name="Matthew Burkholder" userId="0cf6de4be2aa68f7" providerId="LiveId" clId="{B48B51FB-11A2-49A8-B5B9-CE428DA64936}" dt="2025-08-17T01:04:18.938" v="230" actId="27636"/>
        <pc:sldMkLst>
          <pc:docMk/>
          <pc:sldMk cId="4166978380" sldId="279"/>
        </pc:sldMkLst>
        <pc:spChg chg="mod">
          <ac:chgData name="Matthew Burkholder" userId="0cf6de4be2aa68f7" providerId="LiveId" clId="{B48B51FB-11A2-49A8-B5B9-CE428DA64936}" dt="2025-08-17T01:04:18.938" v="230" actId="27636"/>
          <ac:spMkLst>
            <pc:docMk/>
            <pc:sldMk cId="4166978380" sldId="279"/>
            <ac:spMk id="3" creationId="{FB588275-D11F-7849-CC94-A95038962CB6}"/>
          </ac:spMkLst>
        </pc:spChg>
      </pc:sldChg>
      <pc:sldChg chg="modSp add mod">
        <pc:chgData name="Matthew Burkholder" userId="0cf6de4be2aa68f7" providerId="LiveId" clId="{B48B51FB-11A2-49A8-B5B9-CE428DA64936}" dt="2025-08-17T01:04:28.467" v="233" actId="20577"/>
        <pc:sldMkLst>
          <pc:docMk/>
          <pc:sldMk cId="207483716" sldId="280"/>
        </pc:sldMkLst>
        <pc:spChg chg="mod">
          <ac:chgData name="Matthew Burkholder" userId="0cf6de4be2aa68f7" providerId="LiveId" clId="{B48B51FB-11A2-49A8-B5B9-CE428DA64936}" dt="2025-08-17T01:04:28.467" v="233" actId="20577"/>
          <ac:spMkLst>
            <pc:docMk/>
            <pc:sldMk cId="207483716" sldId="280"/>
            <ac:spMk id="3" creationId="{5439B28B-BC36-550B-F23B-45F49F972839}"/>
          </ac:spMkLst>
        </pc:spChg>
      </pc:sldChg>
      <pc:sldChg chg="add del">
        <pc:chgData name="Matthew Burkholder" userId="0cf6de4be2aa68f7" providerId="LiveId" clId="{B48B51FB-11A2-49A8-B5B9-CE428DA64936}" dt="2025-08-17T01:03:01.675" v="213" actId="47"/>
        <pc:sldMkLst>
          <pc:docMk/>
          <pc:sldMk cId="1480616053" sldId="280"/>
        </pc:sldMkLst>
      </pc:sldChg>
      <pc:sldChg chg="add del">
        <pc:chgData name="Matthew Burkholder" userId="0cf6de4be2aa68f7" providerId="LiveId" clId="{B48B51FB-11A2-49A8-B5B9-CE428DA64936}" dt="2025-08-17T01:03:01.675" v="213" actId="47"/>
        <pc:sldMkLst>
          <pc:docMk/>
          <pc:sldMk cId="456954505" sldId="281"/>
        </pc:sldMkLst>
      </pc:sldChg>
      <pc:sldChg chg="modSp add mod">
        <pc:chgData name="Matthew Burkholder" userId="0cf6de4be2aa68f7" providerId="LiveId" clId="{B48B51FB-11A2-49A8-B5B9-CE428DA64936}" dt="2025-08-17T01:04:55.609" v="241" actId="27636"/>
        <pc:sldMkLst>
          <pc:docMk/>
          <pc:sldMk cId="1149852510" sldId="281"/>
        </pc:sldMkLst>
        <pc:spChg chg="mod">
          <ac:chgData name="Matthew Burkholder" userId="0cf6de4be2aa68f7" providerId="LiveId" clId="{B48B51FB-11A2-49A8-B5B9-CE428DA64936}" dt="2025-08-17T01:04:55.609" v="241" actId="27636"/>
          <ac:spMkLst>
            <pc:docMk/>
            <pc:sldMk cId="1149852510" sldId="281"/>
            <ac:spMk id="3" creationId="{F2EB23C4-4C9B-EDB4-C9D9-CB3957628EEB}"/>
          </ac:spMkLst>
        </pc:spChg>
      </pc:sldChg>
      <pc:sldChg chg="add del">
        <pc:chgData name="Matthew Burkholder" userId="0cf6de4be2aa68f7" providerId="LiveId" clId="{B48B51FB-11A2-49A8-B5B9-CE428DA64936}" dt="2025-08-17T01:03:01.675" v="213" actId="47"/>
        <pc:sldMkLst>
          <pc:docMk/>
          <pc:sldMk cId="1625451910" sldId="282"/>
        </pc:sldMkLst>
      </pc:sldChg>
      <pc:sldChg chg="modSp add del mod">
        <pc:chgData name="Matthew Burkholder" userId="0cf6de4be2aa68f7" providerId="LiveId" clId="{B48B51FB-11A2-49A8-B5B9-CE428DA64936}" dt="2025-08-17T01:05:04.337" v="242" actId="47"/>
        <pc:sldMkLst>
          <pc:docMk/>
          <pc:sldMk cId="4132008065" sldId="282"/>
        </pc:sldMkLst>
        <pc:spChg chg="mod">
          <ac:chgData name="Matthew Burkholder" userId="0cf6de4be2aa68f7" providerId="LiveId" clId="{B48B51FB-11A2-49A8-B5B9-CE428DA64936}" dt="2025-08-17T01:04:34.870" v="235" actId="27636"/>
          <ac:spMkLst>
            <pc:docMk/>
            <pc:sldMk cId="4132008065" sldId="282"/>
            <ac:spMk id="3" creationId="{3101939D-045C-3DC6-50D6-06291ACC9669}"/>
          </ac:spMkLst>
        </pc:spChg>
      </pc:sldChg>
      <pc:sldChg chg="modSp add mod">
        <pc:chgData name="Matthew Burkholder" userId="0cf6de4be2aa68f7" providerId="LiveId" clId="{B48B51FB-11A2-49A8-B5B9-CE428DA64936}" dt="2025-08-17T01:04:39.606" v="237" actId="27636"/>
        <pc:sldMkLst>
          <pc:docMk/>
          <pc:sldMk cId="3157412169" sldId="283"/>
        </pc:sldMkLst>
        <pc:spChg chg="mod">
          <ac:chgData name="Matthew Burkholder" userId="0cf6de4be2aa68f7" providerId="LiveId" clId="{B48B51FB-11A2-49A8-B5B9-CE428DA64936}" dt="2025-08-17T01:04:39.606" v="237" actId="27636"/>
          <ac:spMkLst>
            <pc:docMk/>
            <pc:sldMk cId="3157412169" sldId="283"/>
            <ac:spMk id="3" creationId="{A29E6371-18B6-89C4-50F7-42F4DFB5B49A}"/>
          </ac:spMkLst>
        </pc:spChg>
      </pc:sldChg>
      <pc:sldChg chg="modSp add mod">
        <pc:chgData name="Matthew Burkholder" userId="0cf6de4be2aa68f7" providerId="LiveId" clId="{B48B51FB-11A2-49A8-B5B9-CE428DA64936}" dt="2025-08-17T01:04:44" v="239" actId="27636"/>
        <pc:sldMkLst>
          <pc:docMk/>
          <pc:sldMk cId="3284424065" sldId="284"/>
        </pc:sldMkLst>
        <pc:spChg chg="mod">
          <ac:chgData name="Matthew Burkholder" userId="0cf6de4be2aa68f7" providerId="LiveId" clId="{B48B51FB-11A2-49A8-B5B9-CE428DA64936}" dt="2025-08-17T01:04:44" v="239" actId="27636"/>
          <ac:spMkLst>
            <pc:docMk/>
            <pc:sldMk cId="3284424065" sldId="284"/>
            <ac:spMk id="3" creationId="{5CD1A726-B220-60E4-7E07-B6620CEAD4C9}"/>
          </ac:spMkLst>
        </pc:spChg>
      </pc:sldChg>
      <pc:sldChg chg="modSp add mod">
        <pc:chgData name="Matthew Burkholder" userId="0cf6de4be2aa68f7" providerId="LiveId" clId="{B48B51FB-11A2-49A8-B5B9-CE428DA64936}" dt="2025-08-17T01:05:23.616" v="246" actId="27636"/>
        <pc:sldMkLst>
          <pc:docMk/>
          <pc:sldMk cId="989783539" sldId="285"/>
        </pc:sldMkLst>
        <pc:spChg chg="mod">
          <ac:chgData name="Matthew Burkholder" userId="0cf6de4be2aa68f7" providerId="LiveId" clId="{B48B51FB-11A2-49A8-B5B9-CE428DA64936}" dt="2025-08-17T01:05:23.616" v="246" actId="27636"/>
          <ac:spMkLst>
            <pc:docMk/>
            <pc:sldMk cId="989783539" sldId="285"/>
            <ac:spMk id="3" creationId="{3D1882C1-6D82-3F28-4275-5995C9142CCE}"/>
          </ac:spMkLst>
        </pc:spChg>
      </pc:sldChg>
      <pc:sldChg chg="modSp add mod ord">
        <pc:chgData name="Matthew Burkholder" userId="0cf6de4be2aa68f7" providerId="LiveId" clId="{B48B51FB-11A2-49A8-B5B9-CE428DA64936}" dt="2025-08-17T01:06:27.920" v="262" actId="20577"/>
        <pc:sldMkLst>
          <pc:docMk/>
          <pc:sldMk cId="935320897" sldId="286"/>
        </pc:sldMkLst>
        <pc:spChg chg="mod">
          <ac:chgData name="Matthew Burkholder" userId="0cf6de4be2aa68f7" providerId="LiveId" clId="{B48B51FB-11A2-49A8-B5B9-CE428DA64936}" dt="2025-08-17T01:06:27.920" v="262" actId="20577"/>
          <ac:spMkLst>
            <pc:docMk/>
            <pc:sldMk cId="935320897" sldId="286"/>
            <ac:spMk id="2" creationId="{A720EC06-DC8B-C6B5-9A94-05A838456998}"/>
          </ac:spMkLst>
        </pc:spChg>
        <pc:spChg chg="mod">
          <ac:chgData name="Matthew Burkholder" userId="0cf6de4be2aa68f7" providerId="LiveId" clId="{B48B51FB-11A2-49A8-B5B9-CE428DA64936}" dt="2025-08-17T01:06:22.580" v="259" actId="403"/>
          <ac:spMkLst>
            <pc:docMk/>
            <pc:sldMk cId="935320897" sldId="286"/>
            <ac:spMk id="3" creationId="{8335C76E-6BFD-98ED-AB05-09F7325EF6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E0702-CC07-8851-2499-D9F7EBFD08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39209EB-1C33-43BD-67EB-8CA9506BB2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6DFA82A-2C20-797D-4A9C-499B9C475C73}"/>
              </a:ext>
            </a:extLst>
          </p:cNvPr>
          <p:cNvSpPr>
            <a:spLocks noGrp="1"/>
          </p:cNvSpPr>
          <p:nvPr>
            <p:ph type="dt" sz="half" idx="10"/>
          </p:nvPr>
        </p:nvSpPr>
        <p:spPr/>
        <p:txBody>
          <a:bodyPr/>
          <a:lstStyle/>
          <a:p>
            <a:fld id="{4A45EF31-5E19-DD43-8739-1BF89DBCC532}" type="datetimeFigureOut">
              <a:rPr lang="en-US" smtClean="0"/>
              <a:t>8/16/2025</a:t>
            </a:fld>
            <a:endParaRPr lang="en-US"/>
          </a:p>
        </p:txBody>
      </p:sp>
      <p:sp>
        <p:nvSpPr>
          <p:cNvPr id="5" name="Footer Placeholder 4">
            <a:extLst>
              <a:ext uri="{FF2B5EF4-FFF2-40B4-BE49-F238E27FC236}">
                <a16:creationId xmlns:a16="http://schemas.microsoft.com/office/drawing/2014/main" id="{B80C563A-3A79-D388-FE67-3DA025A152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7BC716-92CA-DB8F-4778-C73954897BBF}"/>
              </a:ext>
            </a:extLst>
          </p:cNvPr>
          <p:cNvSpPr>
            <a:spLocks noGrp="1"/>
          </p:cNvSpPr>
          <p:nvPr>
            <p:ph type="sldNum" sz="quarter" idx="12"/>
          </p:nvPr>
        </p:nvSpPr>
        <p:spPr/>
        <p:txBody>
          <a:bodyPr/>
          <a:lstStyle/>
          <a:p>
            <a:fld id="{0D2F9194-16D6-2B46-B535-13A949669528}" type="slidenum">
              <a:rPr lang="en-US" smtClean="0"/>
              <a:t>‹#›</a:t>
            </a:fld>
            <a:endParaRPr lang="en-US"/>
          </a:p>
        </p:txBody>
      </p:sp>
    </p:spTree>
    <p:extLst>
      <p:ext uri="{BB962C8B-B14F-4D97-AF65-F5344CB8AC3E}">
        <p14:creationId xmlns:p14="http://schemas.microsoft.com/office/powerpoint/2010/main" val="1252495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F0108-3485-55F9-2777-E196FB877C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0E43A6-123D-B212-3A27-49B356E061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815AD3-CC00-B41F-066C-A26F4F469D43}"/>
              </a:ext>
            </a:extLst>
          </p:cNvPr>
          <p:cNvSpPr>
            <a:spLocks noGrp="1"/>
          </p:cNvSpPr>
          <p:nvPr>
            <p:ph type="dt" sz="half" idx="10"/>
          </p:nvPr>
        </p:nvSpPr>
        <p:spPr/>
        <p:txBody>
          <a:bodyPr/>
          <a:lstStyle/>
          <a:p>
            <a:fld id="{4A45EF31-5E19-DD43-8739-1BF89DBCC532}" type="datetimeFigureOut">
              <a:rPr lang="en-US" smtClean="0"/>
              <a:t>8/16/2025</a:t>
            </a:fld>
            <a:endParaRPr lang="en-US"/>
          </a:p>
        </p:txBody>
      </p:sp>
      <p:sp>
        <p:nvSpPr>
          <p:cNvPr id="5" name="Footer Placeholder 4">
            <a:extLst>
              <a:ext uri="{FF2B5EF4-FFF2-40B4-BE49-F238E27FC236}">
                <a16:creationId xmlns:a16="http://schemas.microsoft.com/office/drawing/2014/main" id="{64261D86-94CB-93B5-2B66-854F5738C7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0EB604-3C5C-A788-5D2F-E546AE0E483E}"/>
              </a:ext>
            </a:extLst>
          </p:cNvPr>
          <p:cNvSpPr>
            <a:spLocks noGrp="1"/>
          </p:cNvSpPr>
          <p:nvPr>
            <p:ph type="sldNum" sz="quarter" idx="12"/>
          </p:nvPr>
        </p:nvSpPr>
        <p:spPr/>
        <p:txBody>
          <a:bodyPr/>
          <a:lstStyle/>
          <a:p>
            <a:fld id="{0D2F9194-16D6-2B46-B535-13A949669528}" type="slidenum">
              <a:rPr lang="en-US" smtClean="0"/>
              <a:t>‹#›</a:t>
            </a:fld>
            <a:endParaRPr lang="en-US"/>
          </a:p>
        </p:txBody>
      </p:sp>
    </p:spTree>
    <p:extLst>
      <p:ext uri="{BB962C8B-B14F-4D97-AF65-F5344CB8AC3E}">
        <p14:creationId xmlns:p14="http://schemas.microsoft.com/office/powerpoint/2010/main" val="1776486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03B6FF-8F47-1116-E4C1-0FE70E4170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011A8E9-5EF8-B138-4892-0070CFB3BA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F7EF61-59B7-3482-70C6-7DF4374B70AB}"/>
              </a:ext>
            </a:extLst>
          </p:cNvPr>
          <p:cNvSpPr>
            <a:spLocks noGrp="1"/>
          </p:cNvSpPr>
          <p:nvPr>
            <p:ph type="dt" sz="half" idx="10"/>
          </p:nvPr>
        </p:nvSpPr>
        <p:spPr/>
        <p:txBody>
          <a:bodyPr/>
          <a:lstStyle/>
          <a:p>
            <a:fld id="{4A45EF31-5E19-DD43-8739-1BF89DBCC532}" type="datetimeFigureOut">
              <a:rPr lang="en-US" smtClean="0"/>
              <a:t>8/16/2025</a:t>
            </a:fld>
            <a:endParaRPr lang="en-US"/>
          </a:p>
        </p:txBody>
      </p:sp>
      <p:sp>
        <p:nvSpPr>
          <p:cNvPr id="5" name="Footer Placeholder 4">
            <a:extLst>
              <a:ext uri="{FF2B5EF4-FFF2-40B4-BE49-F238E27FC236}">
                <a16:creationId xmlns:a16="http://schemas.microsoft.com/office/drawing/2014/main" id="{79201F99-9664-2833-FCC9-24543D8386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B22EE4-E360-1D78-6419-C103E353975D}"/>
              </a:ext>
            </a:extLst>
          </p:cNvPr>
          <p:cNvSpPr>
            <a:spLocks noGrp="1"/>
          </p:cNvSpPr>
          <p:nvPr>
            <p:ph type="sldNum" sz="quarter" idx="12"/>
          </p:nvPr>
        </p:nvSpPr>
        <p:spPr/>
        <p:txBody>
          <a:bodyPr/>
          <a:lstStyle/>
          <a:p>
            <a:fld id="{0D2F9194-16D6-2B46-B535-13A949669528}" type="slidenum">
              <a:rPr lang="en-US" smtClean="0"/>
              <a:t>‹#›</a:t>
            </a:fld>
            <a:endParaRPr lang="en-US"/>
          </a:p>
        </p:txBody>
      </p:sp>
    </p:spTree>
    <p:extLst>
      <p:ext uri="{BB962C8B-B14F-4D97-AF65-F5344CB8AC3E}">
        <p14:creationId xmlns:p14="http://schemas.microsoft.com/office/powerpoint/2010/main" val="3579512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9E3E0-8350-7AC7-0EA6-CB0EC9464B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633E13-D564-0496-EADF-1B393BF641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762D1D-26C8-93C0-6C54-6B9B072AAA6A}"/>
              </a:ext>
            </a:extLst>
          </p:cNvPr>
          <p:cNvSpPr>
            <a:spLocks noGrp="1"/>
          </p:cNvSpPr>
          <p:nvPr>
            <p:ph type="dt" sz="half" idx="10"/>
          </p:nvPr>
        </p:nvSpPr>
        <p:spPr/>
        <p:txBody>
          <a:bodyPr/>
          <a:lstStyle/>
          <a:p>
            <a:fld id="{4A45EF31-5E19-DD43-8739-1BF89DBCC532}" type="datetimeFigureOut">
              <a:rPr lang="en-US" smtClean="0"/>
              <a:t>8/16/2025</a:t>
            </a:fld>
            <a:endParaRPr lang="en-US"/>
          </a:p>
        </p:txBody>
      </p:sp>
      <p:sp>
        <p:nvSpPr>
          <p:cNvPr id="5" name="Footer Placeholder 4">
            <a:extLst>
              <a:ext uri="{FF2B5EF4-FFF2-40B4-BE49-F238E27FC236}">
                <a16:creationId xmlns:a16="http://schemas.microsoft.com/office/drawing/2014/main" id="{6065E3FA-EFE4-6CAA-3C4F-90B15DAFE6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DB4997-BE4E-3D4B-955D-62DA53F11CA1}"/>
              </a:ext>
            </a:extLst>
          </p:cNvPr>
          <p:cNvSpPr>
            <a:spLocks noGrp="1"/>
          </p:cNvSpPr>
          <p:nvPr>
            <p:ph type="sldNum" sz="quarter" idx="12"/>
          </p:nvPr>
        </p:nvSpPr>
        <p:spPr/>
        <p:txBody>
          <a:bodyPr/>
          <a:lstStyle/>
          <a:p>
            <a:fld id="{0D2F9194-16D6-2B46-B535-13A949669528}" type="slidenum">
              <a:rPr lang="en-US" smtClean="0"/>
              <a:t>‹#›</a:t>
            </a:fld>
            <a:endParaRPr lang="en-US"/>
          </a:p>
        </p:txBody>
      </p:sp>
    </p:spTree>
    <p:extLst>
      <p:ext uri="{BB962C8B-B14F-4D97-AF65-F5344CB8AC3E}">
        <p14:creationId xmlns:p14="http://schemas.microsoft.com/office/powerpoint/2010/main" val="581917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A4B3B-D3C9-6F2D-5195-A0602A64E2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D69779-5271-5AAC-E3BB-70D4A233DED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0B9CAA-A56B-3F22-F567-927474412229}"/>
              </a:ext>
            </a:extLst>
          </p:cNvPr>
          <p:cNvSpPr>
            <a:spLocks noGrp="1"/>
          </p:cNvSpPr>
          <p:nvPr>
            <p:ph type="dt" sz="half" idx="10"/>
          </p:nvPr>
        </p:nvSpPr>
        <p:spPr/>
        <p:txBody>
          <a:bodyPr/>
          <a:lstStyle/>
          <a:p>
            <a:fld id="{4A45EF31-5E19-DD43-8739-1BF89DBCC532}" type="datetimeFigureOut">
              <a:rPr lang="en-US" smtClean="0"/>
              <a:t>8/16/2025</a:t>
            </a:fld>
            <a:endParaRPr lang="en-US"/>
          </a:p>
        </p:txBody>
      </p:sp>
      <p:sp>
        <p:nvSpPr>
          <p:cNvPr id="5" name="Footer Placeholder 4">
            <a:extLst>
              <a:ext uri="{FF2B5EF4-FFF2-40B4-BE49-F238E27FC236}">
                <a16:creationId xmlns:a16="http://schemas.microsoft.com/office/drawing/2014/main" id="{86DA9999-DDB1-8318-57A8-A7EFEE8E0B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332D82-A7FB-036F-28D1-AE5829EDC76B}"/>
              </a:ext>
            </a:extLst>
          </p:cNvPr>
          <p:cNvSpPr>
            <a:spLocks noGrp="1"/>
          </p:cNvSpPr>
          <p:nvPr>
            <p:ph type="sldNum" sz="quarter" idx="12"/>
          </p:nvPr>
        </p:nvSpPr>
        <p:spPr/>
        <p:txBody>
          <a:bodyPr/>
          <a:lstStyle/>
          <a:p>
            <a:fld id="{0D2F9194-16D6-2B46-B535-13A949669528}" type="slidenum">
              <a:rPr lang="en-US" smtClean="0"/>
              <a:t>‹#›</a:t>
            </a:fld>
            <a:endParaRPr lang="en-US"/>
          </a:p>
        </p:txBody>
      </p:sp>
    </p:spTree>
    <p:extLst>
      <p:ext uri="{BB962C8B-B14F-4D97-AF65-F5344CB8AC3E}">
        <p14:creationId xmlns:p14="http://schemas.microsoft.com/office/powerpoint/2010/main" val="1871006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D4E71-E1A6-49BB-6580-4E1272C4FE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400C3E-1E13-ADBE-687F-487F07CBBD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59C9F1-AF3C-F068-7FC3-C31C337A79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0AE773-0436-257F-FFBA-BFB3060C616D}"/>
              </a:ext>
            </a:extLst>
          </p:cNvPr>
          <p:cNvSpPr>
            <a:spLocks noGrp="1"/>
          </p:cNvSpPr>
          <p:nvPr>
            <p:ph type="dt" sz="half" idx="10"/>
          </p:nvPr>
        </p:nvSpPr>
        <p:spPr/>
        <p:txBody>
          <a:bodyPr/>
          <a:lstStyle/>
          <a:p>
            <a:fld id="{4A45EF31-5E19-DD43-8739-1BF89DBCC532}" type="datetimeFigureOut">
              <a:rPr lang="en-US" smtClean="0"/>
              <a:t>8/16/2025</a:t>
            </a:fld>
            <a:endParaRPr lang="en-US"/>
          </a:p>
        </p:txBody>
      </p:sp>
      <p:sp>
        <p:nvSpPr>
          <p:cNvPr id="6" name="Footer Placeholder 5">
            <a:extLst>
              <a:ext uri="{FF2B5EF4-FFF2-40B4-BE49-F238E27FC236}">
                <a16:creationId xmlns:a16="http://schemas.microsoft.com/office/drawing/2014/main" id="{FAE0564E-7E7B-4F9C-A5EC-773079C240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B200EF-E62B-1FD2-E53E-D869AC37C12D}"/>
              </a:ext>
            </a:extLst>
          </p:cNvPr>
          <p:cNvSpPr>
            <a:spLocks noGrp="1"/>
          </p:cNvSpPr>
          <p:nvPr>
            <p:ph type="sldNum" sz="quarter" idx="12"/>
          </p:nvPr>
        </p:nvSpPr>
        <p:spPr/>
        <p:txBody>
          <a:bodyPr/>
          <a:lstStyle/>
          <a:p>
            <a:fld id="{0D2F9194-16D6-2B46-B535-13A949669528}" type="slidenum">
              <a:rPr lang="en-US" smtClean="0"/>
              <a:t>‹#›</a:t>
            </a:fld>
            <a:endParaRPr lang="en-US"/>
          </a:p>
        </p:txBody>
      </p:sp>
    </p:spTree>
    <p:extLst>
      <p:ext uri="{BB962C8B-B14F-4D97-AF65-F5344CB8AC3E}">
        <p14:creationId xmlns:p14="http://schemas.microsoft.com/office/powerpoint/2010/main" val="2199981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AF193-57A3-2DF9-E7B4-4ED45BDF58F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045F5E-AAE0-1EA5-9080-5C8A008415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8F8E57-A71C-E75C-56F4-6D4E922C68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7F2FC8D-E1F1-3723-E3A4-B8A8288142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5102E7-E976-B221-DDFD-2D00796064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E32130-2B01-08B2-B7FF-B8476565F219}"/>
              </a:ext>
            </a:extLst>
          </p:cNvPr>
          <p:cNvSpPr>
            <a:spLocks noGrp="1"/>
          </p:cNvSpPr>
          <p:nvPr>
            <p:ph type="dt" sz="half" idx="10"/>
          </p:nvPr>
        </p:nvSpPr>
        <p:spPr/>
        <p:txBody>
          <a:bodyPr/>
          <a:lstStyle/>
          <a:p>
            <a:fld id="{4A45EF31-5E19-DD43-8739-1BF89DBCC532}" type="datetimeFigureOut">
              <a:rPr lang="en-US" smtClean="0"/>
              <a:t>8/16/2025</a:t>
            </a:fld>
            <a:endParaRPr lang="en-US"/>
          </a:p>
        </p:txBody>
      </p:sp>
      <p:sp>
        <p:nvSpPr>
          <p:cNvPr id="8" name="Footer Placeholder 7">
            <a:extLst>
              <a:ext uri="{FF2B5EF4-FFF2-40B4-BE49-F238E27FC236}">
                <a16:creationId xmlns:a16="http://schemas.microsoft.com/office/drawing/2014/main" id="{B39AA948-85F7-119B-BD30-A1A897DA28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1DCBEE6-7F43-A46B-31BA-4DE43D626E23}"/>
              </a:ext>
            </a:extLst>
          </p:cNvPr>
          <p:cNvSpPr>
            <a:spLocks noGrp="1"/>
          </p:cNvSpPr>
          <p:nvPr>
            <p:ph type="sldNum" sz="quarter" idx="12"/>
          </p:nvPr>
        </p:nvSpPr>
        <p:spPr/>
        <p:txBody>
          <a:bodyPr/>
          <a:lstStyle/>
          <a:p>
            <a:fld id="{0D2F9194-16D6-2B46-B535-13A949669528}" type="slidenum">
              <a:rPr lang="en-US" smtClean="0"/>
              <a:t>‹#›</a:t>
            </a:fld>
            <a:endParaRPr lang="en-US"/>
          </a:p>
        </p:txBody>
      </p:sp>
    </p:spTree>
    <p:extLst>
      <p:ext uri="{BB962C8B-B14F-4D97-AF65-F5344CB8AC3E}">
        <p14:creationId xmlns:p14="http://schemas.microsoft.com/office/powerpoint/2010/main" val="748687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BFBC3-4ABE-5916-EC28-E291E2B765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D87B198-DA19-FCD2-599A-6CC9D2824145}"/>
              </a:ext>
            </a:extLst>
          </p:cNvPr>
          <p:cNvSpPr>
            <a:spLocks noGrp="1"/>
          </p:cNvSpPr>
          <p:nvPr>
            <p:ph type="dt" sz="half" idx="10"/>
          </p:nvPr>
        </p:nvSpPr>
        <p:spPr/>
        <p:txBody>
          <a:bodyPr/>
          <a:lstStyle/>
          <a:p>
            <a:fld id="{4A45EF31-5E19-DD43-8739-1BF89DBCC532}" type="datetimeFigureOut">
              <a:rPr lang="en-US" smtClean="0"/>
              <a:t>8/16/2025</a:t>
            </a:fld>
            <a:endParaRPr lang="en-US"/>
          </a:p>
        </p:txBody>
      </p:sp>
      <p:sp>
        <p:nvSpPr>
          <p:cNvPr id="4" name="Footer Placeholder 3">
            <a:extLst>
              <a:ext uri="{FF2B5EF4-FFF2-40B4-BE49-F238E27FC236}">
                <a16:creationId xmlns:a16="http://schemas.microsoft.com/office/drawing/2014/main" id="{F083E1C9-EB57-D3E7-728D-A48C53C27B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2A96550-8812-CBF9-D79A-72783C0BEF6F}"/>
              </a:ext>
            </a:extLst>
          </p:cNvPr>
          <p:cNvSpPr>
            <a:spLocks noGrp="1"/>
          </p:cNvSpPr>
          <p:nvPr>
            <p:ph type="sldNum" sz="quarter" idx="12"/>
          </p:nvPr>
        </p:nvSpPr>
        <p:spPr/>
        <p:txBody>
          <a:bodyPr/>
          <a:lstStyle/>
          <a:p>
            <a:fld id="{0D2F9194-16D6-2B46-B535-13A949669528}" type="slidenum">
              <a:rPr lang="en-US" smtClean="0"/>
              <a:t>‹#›</a:t>
            </a:fld>
            <a:endParaRPr lang="en-US"/>
          </a:p>
        </p:txBody>
      </p:sp>
    </p:spTree>
    <p:extLst>
      <p:ext uri="{BB962C8B-B14F-4D97-AF65-F5344CB8AC3E}">
        <p14:creationId xmlns:p14="http://schemas.microsoft.com/office/powerpoint/2010/main" val="3881850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B13332-96E2-C9C1-11C9-C6E820685EC5}"/>
              </a:ext>
            </a:extLst>
          </p:cNvPr>
          <p:cNvSpPr>
            <a:spLocks noGrp="1"/>
          </p:cNvSpPr>
          <p:nvPr>
            <p:ph type="dt" sz="half" idx="10"/>
          </p:nvPr>
        </p:nvSpPr>
        <p:spPr/>
        <p:txBody>
          <a:bodyPr/>
          <a:lstStyle/>
          <a:p>
            <a:fld id="{4A45EF31-5E19-DD43-8739-1BF89DBCC532}" type="datetimeFigureOut">
              <a:rPr lang="en-US" smtClean="0"/>
              <a:t>8/16/2025</a:t>
            </a:fld>
            <a:endParaRPr lang="en-US"/>
          </a:p>
        </p:txBody>
      </p:sp>
      <p:sp>
        <p:nvSpPr>
          <p:cNvPr id="3" name="Footer Placeholder 2">
            <a:extLst>
              <a:ext uri="{FF2B5EF4-FFF2-40B4-BE49-F238E27FC236}">
                <a16:creationId xmlns:a16="http://schemas.microsoft.com/office/drawing/2014/main" id="{9ECDB4A1-EA95-287C-A199-DA0DC375AF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D00B7DF-5EE3-38E9-E4D0-08F8F92CC53B}"/>
              </a:ext>
            </a:extLst>
          </p:cNvPr>
          <p:cNvSpPr>
            <a:spLocks noGrp="1"/>
          </p:cNvSpPr>
          <p:nvPr>
            <p:ph type="sldNum" sz="quarter" idx="12"/>
          </p:nvPr>
        </p:nvSpPr>
        <p:spPr/>
        <p:txBody>
          <a:bodyPr/>
          <a:lstStyle/>
          <a:p>
            <a:fld id="{0D2F9194-16D6-2B46-B535-13A949669528}" type="slidenum">
              <a:rPr lang="en-US" smtClean="0"/>
              <a:t>‹#›</a:t>
            </a:fld>
            <a:endParaRPr lang="en-US"/>
          </a:p>
        </p:txBody>
      </p:sp>
    </p:spTree>
    <p:extLst>
      <p:ext uri="{BB962C8B-B14F-4D97-AF65-F5344CB8AC3E}">
        <p14:creationId xmlns:p14="http://schemas.microsoft.com/office/powerpoint/2010/main" val="1245816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DE2EF-297C-483D-5B72-ED18B3E3B9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8F2145-9161-3C81-8301-263500FB94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025BDD-C4B0-6EF3-016C-CBD63AE023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B79CAB-F965-C122-AD99-1A4EDCF7A781}"/>
              </a:ext>
            </a:extLst>
          </p:cNvPr>
          <p:cNvSpPr>
            <a:spLocks noGrp="1"/>
          </p:cNvSpPr>
          <p:nvPr>
            <p:ph type="dt" sz="half" idx="10"/>
          </p:nvPr>
        </p:nvSpPr>
        <p:spPr/>
        <p:txBody>
          <a:bodyPr/>
          <a:lstStyle/>
          <a:p>
            <a:fld id="{4A45EF31-5E19-DD43-8739-1BF89DBCC532}" type="datetimeFigureOut">
              <a:rPr lang="en-US" smtClean="0"/>
              <a:t>8/16/2025</a:t>
            </a:fld>
            <a:endParaRPr lang="en-US"/>
          </a:p>
        </p:txBody>
      </p:sp>
      <p:sp>
        <p:nvSpPr>
          <p:cNvPr id="6" name="Footer Placeholder 5">
            <a:extLst>
              <a:ext uri="{FF2B5EF4-FFF2-40B4-BE49-F238E27FC236}">
                <a16:creationId xmlns:a16="http://schemas.microsoft.com/office/drawing/2014/main" id="{0A1B1933-D7CA-DA98-4C07-6A30FC000E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75938-1F79-040D-09CA-FE7813AD781C}"/>
              </a:ext>
            </a:extLst>
          </p:cNvPr>
          <p:cNvSpPr>
            <a:spLocks noGrp="1"/>
          </p:cNvSpPr>
          <p:nvPr>
            <p:ph type="sldNum" sz="quarter" idx="12"/>
          </p:nvPr>
        </p:nvSpPr>
        <p:spPr/>
        <p:txBody>
          <a:bodyPr/>
          <a:lstStyle/>
          <a:p>
            <a:fld id="{0D2F9194-16D6-2B46-B535-13A949669528}" type="slidenum">
              <a:rPr lang="en-US" smtClean="0"/>
              <a:t>‹#›</a:t>
            </a:fld>
            <a:endParaRPr lang="en-US"/>
          </a:p>
        </p:txBody>
      </p:sp>
    </p:spTree>
    <p:extLst>
      <p:ext uri="{BB962C8B-B14F-4D97-AF65-F5344CB8AC3E}">
        <p14:creationId xmlns:p14="http://schemas.microsoft.com/office/powerpoint/2010/main" val="3175626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17AFA-A9B9-5837-C2E1-697ACA4B08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4718C28-CAD2-8427-2F87-5A6075816A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E2AABC-B863-E5A9-B552-2E4AFC9A7D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E8B131-9F28-EAA9-6B1A-7E0779BDDB7E}"/>
              </a:ext>
            </a:extLst>
          </p:cNvPr>
          <p:cNvSpPr>
            <a:spLocks noGrp="1"/>
          </p:cNvSpPr>
          <p:nvPr>
            <p:ph type="dt" sz="half" idx="10"/>
          </p:nvPr>
        </p:nvSpPr>
        <p:spPr/>
        <p:txBody>
          <a:bodyPr/>
          <a:lstStyle/>
          <a:p>
            <a:fld id="{4A45EF31-5E19-DD43-8739-1BF89DBCC532}" type="datetimeFigureOut">
              <a:rPr lang="en-US" smtClean="0"/>
              <a:t>8/16/2025</a:t>
            </a:fld>
            <a:endParaRPr lang="en-US"/>
          </a:p>
        </p:txBody>
      </p:sp>
      <p:sp>
        <p:nvSpPr>
          <p:cNvPr id="6" name="Footer Placeholder 5">
            <a:extLst>
              <a:ext uri="{FF2B5EF4-FFF2-40B4-BE49-F238E27FC236}">
                <a16:creationId xmlns:a16="http://schemas.microsoft.com/office/drawing/2014/main" id="{1369E708-7C55-D7DA-0E4D-A2D9771AB9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010004-B011-BBBC-94FE-A02F742D05A2}"/>
              </a:ext>
            </a:extLst>
          </p:cNvPr>
          <p:cNvSpPr>
            <a:spLocks noGrp="1"/>
          </p:cNvSpPr>
          <p:nvPr>
            <p:ph type="sldNum" sz="quarter" idx="12"/>
          </p:nvPr>
        </p:nvSpPr>
        <p:spPr/>
        <p:txBody>
          <a:bodyPr/>
          <a:lstStyle/>
          <a:p>
            <a:fld id="{0D2F9194-16D6-2B46-B535-13A949669528}" type="slidenum">
              <a:rPr lang="en-US" smtClean="0"/>
              <a:t>‹#›</a:t>
            </a:fld>
            <a:endParaRPr lang="en-US"/>
          </a:p>
        </p:txBody>
      </p:sp>
    </p:spTree>
    <p:extLst>
      <p:ext uri="{BB962C8B-B14F-4D97-AF65-F5344CB8AC3E}">
        <p14:creationId xmlns:p14="http://schemas.microsoft.com/office/powerpoint/2010/main" val="3834573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383143-04E5-6189-77E8-2C49822B8A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FEB137A-15BA-C4F3-64D2-58AA465894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18EE2D-3C00-4204-7E1F-9DFB360E9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45EF31-5E19-DD43-8739-1BF89DBCC532}" type="datetimeFigureOut">
              <a:rPr lang="en-US" smtClean="0"/>
              <a:t>8/16/2025</a:t>
            </a:fld>
            <a:endParaRPr lang="en-US"/>
          </a:p>
        </p:txBody>
      </p:sp>
      <p:sp>
        <p:nvSpPr>
          <p:cNvPr id="5" name="Footer Placeholder 4">
            <a:extLst>
              <a:ext uri="{FF2B5EF4-FFF2-40B4-BE49-F238E27FC236}">
                <a16:creationId xmlns:a16="http://schemas.microsoft.com/office/drawing/2014/main" id="{FA601FB8-F811-D520-3174-D1B54FEA40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106CF60-2F02-5BE2-49BB-7FC52C11D8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D2F9194-16D6-2B46-B535-13A949669528}" type="slidenum">
              <a:rPr lang="en-US" smtClean="0"/>
              <a:t>‹#›</a:t>
            </a:fld>
            <a:endParaRPr lang="en-US"/>
          </a:p>
        </p:txBody>
      </p:sp>
    </p:spTree>
    <p:extLst>
      <p:ext uri="{BB962C8B-B14F-4D97-AF65-F5344CB8AC3E}">
        <p14:creationId xmlns:p14="http://schemas.microsoft.com/office/powerpoint/2010/main" val="41510317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ref.ly/res/LLS:NT225WATERS/2023-05-03T19:58:09Z/31350?len=622"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ref.ly/res/LLS:NT225WATERS/2023-05-03T19:58:09Z/31350?len=622"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ref.ly/res/LLS:NT225WATERS/2023-05-03T19:58:09Z/31350?len=622"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ref.ly/res/LLS:NT225WATERS/2023-05-03T19:58:09Z/31350?len=622"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ref.ly/res/LLS:NT225WATERS/2023-05-03T19:58:09Z/31350?len=622"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ref.ly/res/LLS:NT225WATERS/2023-05-03T19:58:09Z/31350?len=622"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ref.ly/res/LLS:NT225WATERS/2023-05-03T19:58:09Z/31350?len=622"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5465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53F7B5C-D6BC-790D-1A1F-8E6534C252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577501-F95A-7D5A-5E23-927EA2810DE7}"/>
              </a:ext>
            </a:extLst>
          </p:cNvPr>
          <p:cNvSpPr>
            <a:spLocks noGrp="1"/>
          </p:cNvSpPr>
          <p:nvPr>
            <p:ph type="title"/>
          </p:nvPr>
        </p:nvSpPr>
        <p:spPr>
          <a:xfrm>
            <a:off x="1800216" y="431113"/>
            <a:ext cx="8591568" cy="499848"/>
          </a:xfrm>
        </p:spPr>
        <p:txBody>
          <a:bodyPr>
            <a:noAutofit/>
          </a:bodyPr>
          <a:lstStyle/>
          <a:p>
            <a:pPr algn="ctr"/>
            <a:r>
              <a:rPr lang="en-CA" sz="3200" dirty="0"/>
              <a:t>Reality Check: “Sound Doctrine”</a:t>
            </a:r>
            <a:endParaRPr lang="en-US" sz="3200" dirty="0"/>
          </a:p>
        </p:txBody>
      </p:sp>
      <p:sp>
        <p:nvSpPr>
          <p:cNvPr id="3" name="Content Placeholder 2">
            <a:extLst>
              <a:ext uri="{FF2B5EF4-FFF2-40B4-BE49-F238E27FC236}">
                <a16:creationId xmlns:a16="http://schemas.microsoft.com/office/drawing/2014/main" id="{5439B28B-BC36-550B-F23B-45F49F972839}"/>
              </a:ext>
            </a:extLst>
          </p:cNvPr>
          <p:cNvSpPr>
            <a:spLocks noGrp="1"/>
          </p:cNvSpPr>
          <p:nvPr>
            <p:ph idx="1"/>
          </p:nvPr>
        </p:nvSpPr>
        <p:spPr>
          <a:xfrm>
            <a:off x="511277" y="1109447"/>
            <a:ext cx="11257935" cy="4249134"/>
          </a:xfrm>
        </p:spPr>
        <p:txBody>
          <a:bodyPr>
            <a:normAutofit/>
          </a:bodyPr>
          <a:lstStyle/>
          <a:p>
            <a:pPr marL="514350" lvl="0" indent="-514350">
              <a:buFont typeface="+mj-lt"/>
              <a:buAutoNum type="arabicPeriod"/>
            </a:pPr>
            <a:r>
              <a:rPr lang="en-CA" dirty="0"/>
              <a:t>Paul wants to make the point that that sound doctrine conforms to the gospel of God entrusted to Paul. </a:t>
            </a:r>
          </a:p>
          <a:p>
            <a:pPr marL="514350" lvl="0" indent="-514350">
              <a:buFont typeface="+mj-lt"/>
              <a:buAutoNum type="arabicPeriod"/>
            </a:pPr>
            <a:r>
              <a:rPr lang="en-CA" dirty="0"/>
              <a:t>He makes the point that sound doctrine proclaims one God and one mediator: Jesus Christ. </a:t>
            </a:r>
          </a:p>
          <a:p>
            <a:pPr marL="514350" lvl="0" indent="-514350">
              <a:buFont typeface="+mj-lt"/>
              <a:buAutoNum type="arabicPeriod"/>
            </a:pPr>
            <a:r>
              <a:rPr lang="en-CA" dirty="0"/>
              <a:t>Sound doctrine proclaims Jesus Christ incarnated, resurrected, and exalted.</a:t>
            </a:r>
          </a:p>
        </p:txBody>
      </p:sp>
      <p:sp>
        <p:nvSpPr>
          <p:cNvPr id="4" name="TextBox 3">
            <a:extLst>
              <a:ext uri="{FF2B5EF4-FFF2-40B4-BE49-F238E27FC236}">
                <a16:creationId xmlns:a16="http://schemas.microsoft.com/office/drawing/2014/main" id="{E226983F-C223-78EB-2E00-8E404FBACC2F}"/>
              </a:ext>
            </a:extLst>
          </p:cNvPr>
          <p:cNvSpPr txBox="1"/>
          <p:nvPr/>
        </p:nvSpPr>
        <p:spPr>
          <a:xfrm>
            <a:off x="4532672" y="5213901"/>
            <a:ext cx="7148051" cy="646331"/>
          </a:xfrm>
          <a:prstGeom prst="rect">
            <a:avLst/>
          </a:prstGeom>
          <a:noFill/>
        </p:spPr>
        <p:txBody>
          <a:bodyPr wrap="square" rtlCol="0">
            <a:spAutoFit/>
          </a:bodyPr>
          <a:lstStyle/>
          <a:p>
            <a:r>
              <a:rPr lang="en-CA" dirty="0"/>
              <a:t>Kenneth L. Waters Sr., </a:t>
            </a:r>
            <a:r>
              <a:rPr lang="en-CA" i="1" u="sng" dirty="0">
                <a:hlinkClick r:id="rId3"/>
              </a:rPr>
              <a:t>NT225 Survey of the Pastoral Epistles</a:t>
            </a:r>
            <a:r>
              <a:rPr lang="en-CA" dirty="0"/>
              <a:t>, Logos Mobile Education (Bellingham, WA: </a:t>
            </a:r>
            <a:r>
              <a:rPr lang="en-CA" dirty="0" err="1"/>
              <a:t>Lexham</a:t>
            </a:r>
            <a:r>
              <a:rPr lang="en-CA" dirty="0"/>
              <a:t> Press, 2015).</a:t>
            </a:r>
          </a:p>
        </p:txBody>
      </p:sp>
    </p:spTree>
    <p:extLst>
      <p:ext uri="{BB962C8B-B14F-4D97-AF65-F5344CB8AC3E}">
        <p14:creationId xmlns:p14="http://schemas.microsoft.com/office/powerpoint/2010/main" val="207483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E7C23E4-72C3-E7E7-7173-8FBCF65CFA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779049-0CEF-7030-79A9-523244602DB8}"/>
              </a:ext>
            </a:extLst>
          </p:cNvPr>
          <p:cNvSpPr>
            <a:spLocks noGrp="1"/>
          </p:cNvSpPr>
          <p:nvPr>
            <p:ph type="title"/>
          </p:nvPr>
        </p:nvSpPr>
        <p:spPr>
          <a:xfrm>
            <a:off x="1800216" y="431113"/>
            <a:ext cx="8591568" cy="499848"/>
          </a:xfrm>
        </p:spPr>
        <p:txBody>
          <a:bodyPr>
            <a:noAutofit/>
          </a:bodyPr>
          <a:lstStyle/>
          <a:p>
            <a:pPr algn="ctr"/>
            <a:r>
              <a:rPr lang="en-CA" sz="3200" dirty="0"/>
              <a:t>Reality Check: “Sound Doctrine”</a:t>
            </a:r>
            <a:endParaRPr lang="en-US" sz="3200" dirty="0"/>
          </a:p>
        </p:txBody>
      </p:sp>
      <p:sp>
        <p:nvSpPr>
          <p:cNvPr id="3" name="Content Placeholder 2">
            <a:extLst>
              <a:ext uri="{FF2B5EF4-FFF2-40B4-BE49-F238E27FC236}">
                <a16:creationId xmlns:a16="http://schemas.microsoft.com/office/drawing/2014/main" id="{F2EB23C4-4C9B-EDB4-C9D9-CB3957628EEB}"/>
              </a:ext>
            </a:extLst>
          </p:cNvPr>
          <p:cNvSpPr>
            <a:spLocks noGrp="1"/>
          </p:cNvSpPr>
          <p:nvPr>
            <p:ph idx="1"/>
          </p:nvPr>
        </p:nvSpPr>
        <p:spPr>
          <a:xfrm>
            <a:off x="511277" y="1109447"/>
            <a:ext cx="11257935" cy="4249134"/>
          </a:xfrm>
        </p:spPr>
        <p:txBody>
          <a:bodyPr>
            <a:normAutofit/>
          </a:bodyPr>
          <a:lstStyle/>
          <a:p>
            <a:pPr marL="514350" lvl="0" indent="-514350">
              <a:buFont typeface="+mj-lt"/>
              <a:buAutoNum type="arabicPeriod"/>
            </a:pPr>
            <a:r>
              <a:rPr lang="en-CA" dirty="0"/>
              <a:t>Paul wants to make the point that that sound doctrine conforms to the gospel of God entrusted to Paul. </a:t>
            </a:r>
          </a:p>
          <a:p>
            <a:pPr marL="514350" lvl="0" indent="-514350">
              <a:buFont typeface="+mj-lt"/>
              <a:buAutoNum type="arabicPeriod"/>
            </a:pPr>
            <a:r>
              <a:rPr lang="en-CA" dirty="0"/>
              <a:t>He makes the point that sound doctrine proclaims one God and one mediator: Jesus Christ. </a:t>
            </a:r>
          </a:p>
          <a:p>
            <a:pPr marL="514350" lvl="0" indent="-514350">
              <a:buFont typeface="+mj-lt"/>
              <a:buAutoNum type="arabicPeriod"/>
            </a:pPr>
            <a:r>
              <a:rPr lang="en-CA" dirty="0"/>
              <a:t>Sound doctrine proclaims Jesus Christ incarnated, resurrected, and exalted. </a:t>
            </a:r>
          </a:p>
          <a:p>
            <a:pPr marL="514350" lvl="0" indent="-514350">
              <a:buFont typeface="+mj-lt"/>
              <a:buAutoNum type="arabicPeriod"/>
            </a:pPr>
            <a:r>
              <a:rPr lang="en-CA" dirty="0"/>
              <a:t>And sound doctrine has pure-hearted love as its aim. </a:t>
            </a:r>
          </a:p>
        </p:txBody>
      </p:sp>
      <p:sp>
        <p:nvSpPr>
          <p:cNvPr id="4" name="TextBox 3">
            <a:extLst>
              <a:ext uri="{FF2B5EF4-FFF2-40B4-BE49-F238E27FC236}">
                <a16:creationId xmlns:a16="http://schemas.microsoft.com/office/drawing/2014/main" id="{8C671A19-545D-FE14-7A59-915F01C6C990}"/>
              </a:ext>
            </a:extLst>
          </p:cNvPr>
          <p:cNvSpPr txBox="1"/>
          <p:nvPr/>
        </p:nvSpPr>
        <p:spPr>
          <a:xfrm>
            <a:off x="4532672" y="5213901"/>
            <a:ext cx="7148051" cy="646331"/>
          </a:xfrm>
          <a:prstGeom prst="rect">
            <a:avLst/>
          </a:prstGeom>
          <a:noFill/>
        </p:spPr>
        <p:txBody>
          <a:bodyPr wrap="square" rtlCol="0">
            <a:spAutoFit/>
          </a:bodyPr>
          <a:lstStyle/>
          <a:p>
            <a:r>
              <a:rPr lang="en-CA" dirty="0"/>
              <a:t>Kenneth L. Waters Sr., </a:t>
            </a:r>
            <a:r>
              <a:rPr lang="en-CA" i="1" u="sng" dirty="0">
                <a:hlinkClick r:id="rId3"/>
              </a:rPr>
              <a:t>NT225 Survey of the Pastoral Epistles</a:t>
            </a:r>
            <a:r>
              <a:rPr lang="en-CA" dirty="0"/>
              <a:t>, Logos Mobile Education (Bellingham, WA: </a:t>
            </a:r>
            <a:r>
              <a:rPr lang="en-CA" dirty="0" err="1"/>
              <a:t>Lexham</a:t>
            </a:r>
            <a:r>
              <a:rPr lang="en-CA" dirty="0"/>
              <a:t> Press, 2015).</a:t>
            </a:r>
          </a:p>
        </p:txBody>
      </p:sp>
    </p:spTree>
    <p:extLst>
      <p:ext uri="{BB962C8B-B14F-4D97-AF65-F5344CB8AC3E}">
        <p14:creationId xmlns:p14="http://schemas.microsoft.com/office/powerpoint/2010/main" val="1149852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5EB50E8-A068-0086-03BC-B6A5BDC00E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7238A2-7D2A-E80C-3BDB-FFA8CA37F78B}"/>
              </a:ext>
            </a:extLst>
          </p:cNvPr>
          <p:cNvSpPr>
            <a:spLocks noGrp="1"/>
          </p:cNvSpPr>
          <p:nvPr>
            <p:ph type="title"/>
          </p:nvPr>
        </p:nvSpPr>
        <p:spPr>
          <a:xfrm>
            <a:off x="1800216" y="431113"/>
            <a:ext cx="8591568" cy="499848"/>
          </a:xfrm>
        </p:spPr>
        <p:txBody>
          <a:bodyPr>
            <a:noAutofit/>
          </a:bodyPr>
          <a:lstStyle/>
          <a:p>
            <a:pPr algn="ctr"/>
            <a:r>
              <a:rPr lang="en-CA" sz="3200" dirty="0"/>
              <a:t>Reality Check: “Sound Doctrine”</a:t>
            </a:r>
            <a:endParaRPr lang="en-US" sz="3200" dirty="0"/>
          </a:p>
        </p:txBody>
      </p:sp>
      <p:sp>
        <p:nvSpPr>
          <p:cNvPr id="3" name="Content Placeholder 2">
            <a:extLst>
              <a:ext uri="{FF2B5EF4-FFF2-40B4-BE49-F238E27FC236}">
                <a16:creationId xmlns:a16="http://schemas.microsoft.com/office/drawing/2014/main" id="{A29E6371-18B6-89C4-50F7-42F4DFB5B49A}"/>
              </a:ext>
            </a:extLst>
          </p:cNvPr>
          <p:cNvSpPr>
            <a:spLocks noGrp="1"/>
          </p:cNvSpPr>
          <p:nvPr>
            <p:ph idx="1"/>
          </p:nvPr>
        </p:nvSpPr>
        <p:spPr>
          <a:xfrm>
            <a:off x="511277" y="1109447"/>
            <a:ext cx="11257935" cy="4249134"/>
          </a:xfrm>
        </p:spPr>
        <p:txBody>
          <a:bodyPr>
            <a:normAutofit/>
          </a:bodyPr>
          <a:lstStyle/>
          <a:p>
            <a:pPr marL="514350" lvl="0" indent="-514350">
              <a:buFont typeface="+mj-lt"/>
              <a:buAutoNum type="arabicPeriod"/>
            </a:pPr>
            <a:r>
              <a:rPr lang="en-CA" dirty="0"/>
              <a:t>Paul wants to make the point that that sound doctrine conforms to the gospel of God entrusted to Paul. </a:t>
            </a:r>
          </a:p>
          <a:p>
            <a:pPr marL="514350" lvl="0" indent="-514350">
              <a:buFont typeface="+mj-lt"/>
              <a:buAutoNum type="arabicPeriod"/>
            </a:pPr>
            <a:r>
              <a:rPr lang="en-CA" dirty="0"/>
              <a:t>He makes the point that sound doctrine proclaims one God and one mediator: Jesus Christ. </a:t>
            </a:r>
          </a:p>
          <a:p>
            <a:pPr marL="514350" lvl="0" indent="-514350">
              <a:buFont typeface="+mj-lt"/>
              <a:buAutoNum type="arabicPeriod"/>
            </a:pPr>
            <a:r>
              <a:rPr lang="en-CA" dirty="0"/>
              <a:t>Sound doctrine proclaims Jesus Christ incarnated, resurrected, and exalted. </a:t>
            </a:r>
          </a:p>
          <a:p>
            <a:pPr marL="514350" lvl="0" indent="-514350">
              <a:buFont typeface="+mj-lt"/>
              <a:buAutoNum type="arabicPeriod"/>
            </a:pPr>
            <a:r>
              <a:rPr lang="en-CA" dirty="0"/>
              <a:t>And sound doctrine has pure-hearted love as its aim. </a:t>
            </a:r>
          </a:p>
          <a:p>
            <a:pPr marL="514350" lvl="0" indent="-514350">
              <a:buFont typeface="+mj-lt"/>
              <a:buAutoNum type="arabicPeriod"/>
            </a:pPr>
            <a:r>
              <a:rPr lang="en-CA" dirty="0"/>
              <a:t>Other subthemes are that sound doctrine summons believers to godly ethical lives. </a:t>
            </a:r>
          </a:p>
        </p:txBody>
      </p:sp>
      <p:sp>
        <p:nvSpPr>
          <p:cNvPr id="4" name="TextBox 3">
            <a:extLst>
              <a:ext uri="{FF2B5EF4-FFF2-40B4-BE49-F238E27FC236}">
                <a16:creationId xmlns:a16="http://schemas.microsoft.com/office/drawing/2014/main" id="{15B33B6B-0BA5-AD0C-DD7E-582143F31B6E}"/>
              </a:ext>
            </a:extLst>
          </p:cNvPr>
          <p:cNvSpPr txBox="1"/>
          <p:nvPr/>
        </p:nvSpPr>
        <p:spPr>
          <a:xfrm>
            <a:off x="4532672" y="5213901"/>
            <a:ext cx="7148051" cy="646331"/>
          </a:xfrm>
          <a:prstGeom prst="rect">
            <a:avLst/>
          </a:prstGeom>
          <a:noFill/>
        </p:spPr>
        <p:txBody>
          <a:bodyPr wrap="square" rtlCol="0">
            <a:spAutoFit/>
          </a:bodyPr>
          <a:lstStyle/>
          <a:p>
            <a:r>
              <a:rPr lang="en-CA" dirty="0"/>
              <a:t>Kenneth L. Waters Sr., </a:t>
            </a:r>
            <a:r>
              <a:rPr lang="en-CA" i="1" u="sng" dirty="0">
                <a:hlinkClick r:id="rId3"/>
              </a:rPr>
              <a:t>NT225 Survey of the Pastoral Epistles</a:t>
            </a:r>
            <a:r>
              <a:rPr lang="en-CA" dirty="0"/>
              <a:t>, Logos Mobile Education (Bellingham, WA: </a:t>
            </a:r>
            <a:r>
              <a:rPr lang="en-CA" dirty="0" err="1"/>
              <a:t>Lexham</a:t>
            </a:r>
            <a:r>
              <a:rPr lang="en-CA" dirty="0"/>
              <a:t> Press, 2015).</a:t>
            </a:r>
          </a:p>
        </p:txBody>
      </p:sp>
    </p:spTree>
    <p:extLst>
      <p:ext uri="{BB962C8B-B14F-4D97-AF65-F5344CB8AC3E}">
        <p14:creationId xmlns:p14="http://schemas.microsoft.com/office/powerpoint/2010/main" val="3157412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29946DD-9B54-78AE-5F92-6FD08C3E96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66F387-38EC-6F4E-B359-71624788DC08}"/>
              </a:ext>
            </a:extLst>
          </p:cNvPr>
          <p:cNvSpPr>
            <a:spLocks noGrp="1"/>
          </p:cNvSpPr>
          <p:nvPr>
            <p:ph type="title"/>
          </p:nvPr>
        </p:nvSpPr>
        <p:spPr>
          <a:xfrm>
            <a:off x="1800216" y="431113"/>
            <a:ext cx="8591568" cy="499848"/>
          </a:xfrm>
        </p:spPr>
        <p:txBody>
          <a:bodyPr>
            <a:noAutofit/>
          </a:bodyPr>
          <a:lstStyle/>
          <a:p>
            <a:pPr algn="ctr"/>
            <a:r>
              <a:rPr lang="en-CA" sz="3200" dirty="0"/>
              <a:t>Reality Check: “Sound Doctrine”</a:t>
            </a:r>
            <a:endParaRPr lang="en-US" sz="3200" dirty="0"/>
          </a:p>
        </p:txBody>
      </p:sp>
      <p:sp>
        <p:nvSpPr>
          <p:cNvPr id="3" name="Content Placeholder 2">
            <a:extLst>
              <a:ext uri="{FF2B5EF4-FFF2-40B4-BE49-F238E27FC236}">
                <a16:creationId xmlns:a16="http://schemas.microsoft.com/office/drawing/2014/main" id="{5CD1A726-B220-60E4-7E07-B6620CEAD4C9}"/>
              </a:ext>
            </a:extLst>
          </p:cNvPr>
          <p:cNvSpPr>
            <a:spLocks noGrp="1"/>
          </p:cNvSpPr>
          <p:nvPr>
            <p:ph idx="1"/>
          </p:nvPr>
        </p:nvSpPr>
        <p:spPr>
          <a:xfrm>
            <a:off x="511277" y="1109447"/>
            <a:ext cx="11257935" cy="4249134"/>
          </a:xfrm>
        </p:spPr>
        <p:txBody>
          <a:bodyPr>
            <a:normAutofit fontScale="92500" lnSpcReduction="10000"/>
          </a:bodyPr>
          <a:lstStyle/>
          <a:p>
            <a:pPr marL="514350" lvl="0" indent="-514350">
              <a:buFont typeface="+mj-lt"/>
              <a:buAutoNum type="arabicPeriod"/>
            </a:pPr>
            <a:r>
              <a:rPr lang="en-CA" dirty="0"/>
              <a:t>Paul wants to make the point that that sound doctrine conforms to the gospel of God entrusted to Paul. </a:t>
            </a:r>
          </a:p>
          <a:p>
            <a:pPr marL="514350" lvl="0" indent="-514350">
              <a:buFont typeface="+mj-lt"/>
              <a:buAutoNum type="arabicPeriod"/>
            </a:pPr>
            <a:r>
              <a:rPr lang="en-CA" dirty="0"/>
              <a:t>He makes the point that sound doctrine proclaims one God and one mediator: Jesus Christ. </a:t>
            </a:r>
          </a:p>
          <a:p>
            <a:pPr marL="514350" lvl="0" indent="-514350">
              <a:buFont typeface="+mj-lt"/>
              <a:buAutoNum type="arabicPeriod"/>
            </a:pPr>
            <a:r>
              <a:rPr lang="en-CA" dirty="0"/>
              <a:t>Sound doctrine proclaims Jesus Christ incarnated, resurrected, and exalted. </a:t>
            </a:r>
          </a:p>
          <a:p>
            <a:pPr marL="514350" lvl="0" indent="-514350">
              <a:buFont typeface="+mj-lt"/>
              <a:buAutoNum type="arabicPeriod"/>
            </a:pPr>
            <a:r>
              <a:rPr lang="en-CA" dirty="0"/>
              <a:t>And sound doctrine has pure-hearted love as its aim. </a:t>
            </a:r>
          </a:p>
          <a:p>
            <a:pPr marL="514350" lvl="0" indent="-514350">
              <a:buFont typeface="+mj-lt"/>
              <a:buAutoNum type="arabicPeriod"/>
            </a:pPr>
            <a:r>
              <a:rPr lang="en-CA" dirty="0"/>
              <a:t>Other subthemes are that sound doctrine summons believers to godly ethical lives. </a:t>
            </a:r>
          </a:p>
          <a:p>
            <a:pPr marL="514350" lvl="0" indent="-514350">
              <a:buFont typeface="+mj-lt"/>
              <a:buAutoNum type="arabicPeriod"/>
            </a:pPr>
            <a:r>
              <a:rPr lang="en-CA" dirty="0"/>
              <a:t>Sound doctrine is Scripture-based. </a:t>
            </a:r>
          </a:p>
        </p:txBody>
      </p:sp>
      <p:sp>
        <p:nvSpPr>
          <p:cNvPr id="4" name="TextBox 3">
            <a:extLst>
              <a:ext uri="{FF2B5EF4-FFF2-40B4-BE49-F238E27FC236}">
                <a16:creationId xmlns:a16="http://schemas.microsoft.com/office/drawing/2014/main" id="{00C16234-B0AD-6725-C7D3-070001246987}"/>
              </a:ext>
            </a:extLst>
          </p:cNvPr>
          <p:cNvSpPr txBox="1"/>
          <p:nvPr/>
        </p:nvSpPr>
        <p:spPr>
          <a:xfrm>
            <a:off x="4532672" y="5213901"/>
            <a:ext cx="7148051" cy="646331"/>
          </a:xfrm>
          <a:prstGeom prst="rect">
            <a:avLst/>
          </a:prstGeom>
          <a:noFill/>
        </p:spPr>
        <p:txBody>
          <a:bodyPr wrap="square" rtlCol="0">
            <a:spAutoFit/>
          </a:bodyPr>
          <a:lstStyle/>
          <a:p>
            <a:r>
              <a:rPr lang="en-CA" dirty="0"/>
              <a:t>Kenneth L. Waters Sr., </a:t>
            </a:r>
            <a:r>
              <a:rPr lang="en-CA" i="1" u="sng" dirty="0">
                <a:hlinkClick r:id="rId3"/>
              </a:rPr>
              <a:t>NT225 Survey of the Pastoral Epistles</a:t>
            </a:r>
            <a:r>
              <a:rPr lang="en-CA" dirty="0"/>
              <a:t>, Logos Mobile Education (Bellingham, WA: </a:t>
            </a:r>
            <a:r>
              <a:rPr lang="en-CA" dirty="0" err="1"/>
              <a:t>Lexham</a:t>
            </a:r>
            <a:r>
              <a:rPr lang="en-CA" dirty="0"/>
              <a:t> Press, 2015).</a:t>
            </a:r>
          </a:p>
        </p:txBody>
      </p:sp>
    </p:spTree>
    <p:extLst>
      <p:ext uri="{BB962C8B-B14F-4D97-AF65-F5344CB8AC3E}">
        <p14:creationId xmlns:p14="http://schemas.microsoft.com/office/powerpoint/2010/main" val="3284424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0B69AE9-D88A-285D-9FC3-3B88769FF8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741F84-272A-C742-B3FE-2024B3AB15BA}"/>
              </a:ext>
            </a:extLst>
          </p:cNvPr>
          <p:cNvSpPr>
            <a:spLocks noGrp="1"/>
          </p:cNvSpPr>
          <p:nvPr>
            <p:ph type="title"/>
          </p:nvPr>
        </p:nvSpPr>
        <p:spPr>
          <a:xfrm>
            <a:off x="1800216" y="431113"/>
            <a:ext cx="8591568" cy="499848"/>
          </a:xfrm>
        </p:spPr>
        <p:txBody>
          <a:bodyPr>
            <a:noAutofit/>
          </a:bodyPr>
          <a:lstStyle/>
          <a:p>
            <a:pPr algn="ctr"/>
            <a:r>
              <a:rPr lang="en-CA" sz="3200" dirty="0"/>
              <a:t>Reality Check: “Sound Doctrine”</a:t>
            </a:r>
            <a:endParaRPr lang="en-US" sz="3200" dirty="0"/>
          </a:p>
        </p:txBody>
      </p:sp>
      <p:sp>
        <p:nvSpPr>
          <p:cNvPr id="3" name="Content Placeholder 2">
            <a:extLst>
              <a:ext uri="{FF2B5EF4-FFF2-40B4-BE49-F238E27FC236}">
                <a16:creationId xmlns:a16="http://schemas.microsoft.com/office/drawing/2014/main" id="{3D1882C1-6D82-3F28-4275-5995C9142CCE}"/>
              </a:ext>
            </a:extLst>
          </p:cNvPr>
          <p:cNvSpPr>
            <a:spLocks noGrp="1"/>
          </p:cNvSpPr>
          <p:nvPr>
            <p:ph idx="1"/>
          </p:nvPr>
        </p:nvSpPr>
        <p:spPr>
          <a:xfrm>
            <a:off x="511277" y="1109447"/>
            <a:ext cx="11257935" cy="4249134"/>
          </a:xfrm>
        </p:spPr>
        <p:txBody>
          <a:bodyPr>
            <a:normAutofit fontScale="92500" lnSpcReduction="20000"/>
          </a:bodyPr>
          <a:lstStyle/>
          <a:p>
            <a:pPr marL="514350" lvl="0" indent="-514350">
              <a:buFont typeface="+mj-lt"/>
              <a:buAutoNum type="arabicPeriod"/>
            </a:pPr>
            <a:r>
              <a:rPr lang="en-CA" dirty="0"/>
              <a:t>Paul wants to make the point that that sound doctrine conforms to the gospel of God entrusted to Paul. </a:t>
            </a:r>
          </a:p>
          <a:p>
            <a:pPr marL="514350" lvl="0" indent="-514350">
              <a:buFont typeface="+mj-lt"/>
              <a:buAutoNum type="arabicPeriod"/>
            </a:pPr>
            <a:r>
              <a:rPr lang="en-CA" dirty="0"/>
              <a:t>He makes the point that sound doctrine proclaims one God and one mediator: Jesus Christ. </a:t>
            </a:r>
          </a:p>
          <a:p>
            <a:pPr marL="514350" lvl="0" indent="-514350">
              <a:buFont typeface="+mj-lt"/>
              <a:buAutoNum type="arabicPeriod"/>
            </a:pPr>
            <a:r>
              <a:rPr lang="en-CA" dirty="0"/>
              <a:t>Sound doctrine proclaims Jesus Christ incarnated, resurrected, and exalted. </a:t>
            </a:r>
          </a:p>
          <a:p>
            <a:pPr marL="514350" lvl="0" indent="-514350">
              <a:buFont typeface="+mj-lt"/>
              <a:buAutoNum type="arabicPeriod"/>
            </a:pPr>
            <a:r>
              <a:rPr lang="en-CA" dirty="0"/>
              <a:t>And sound doctrine has pure-hearted love as its aim. </a:t>
            </a:r>
          </a:p>
          <a:p>
            <a:pPr marL="514350" lvl="0" indent="-514350">
              <a:buFont typeface="+mj-lt"/>
              <a:buAutoNum type="arabicPeriod"/>
            </a:pPr>
            <a:r>
              <a:rPr lang="en-CA" dirty="0"/>
              <a:t>Other subthemes are that sound doctrine summons believers to godly ethical lives. </a:t>
            </a:r>
          </a:p>
          <a:p>
            <a:pPr marL="514350" lvl="0" indent="-514350">
              <a:buFont typeface="+mj-lt"/>
              <a:buAutoNum type="arabicPeriod"/>
            </a:pPr>
            <a:r>
              <a:rPr lang="en-CA" dirty="0"/>
              <a:t>Sound doctrine is Scripture-based. </a:t>
            </a:r>
          </a:p>
          <a:p>
            <a:pPr marL="514350" lvl="0" indent="-514350">
              <a:buFont typeface="+mj-lt"/>
              <a:buAutoNum type="arabicPeriod"/>
            </a:pPr>
            <a:r>
              <a:rPr lang="en-CA" dirty="0"/>
              <a:t>Sound doctrine both reveals and imparts the saving grace of God</a:t>
            </a:r>
          </a:p>
        </p:txBody>
      </p:sp>
      <p:sp>
        <p:nvSpPr>
          <p:cNvPr id="4" name="TextBox 3">
            <a:extLst>
              <a:ext uri="{FF2B5EF4-FFF2-40B4-BE49-F238E27FC236}">
                <a16:creationId xmlns:a16="http://schemas.microsoft.com/office/drawing/2014/main" id="{154B1459-31A3-41C9-C4B6-EA3A58AC9877}"/>
              </a:ext>
            </a:extLst>
          </p:cNvPr>
          <p:cNvSpPr txBox="1"/>
          <p:nvPr/>
        </p:nvSpPr>
        <p:spPr>
          <a:xfrm>
            <a:off x="4532672" y="5213901"/>
            <a:ext cx="7148051" cy="646331"/>
          </a:xfrm>
          <a:prstGeom prst="rect">
            <a:avLst/>
          </a:prstGeom>
          <a:noFill/>
        </p:spPr>
        <p:txBody>
          <a:bodyPr wrap="square" rtlCol="0">
            <a:spAutoFit/>
          </a:bodyPr>
          <a:lstStyle/>
          <a:p>
            <a:r>
              <a:rPr lang="en-CA" dirty="0"/>
              <a:t>Kenneth L. Waters Sr., </a:t>
            </a:r>
            <a:r>
              <a:rPr lang="en-CA" i="1" u="sng" dirty="0">
                <a:hlinkClick r:id="rId3"/>
              </a:rPr>
              <a:t>NT225 Survey of the Pastoral Epistles</a:t>
            </a:r>
            <a:r>
              <a:rPr lang="en-CA" dirty="0"/>
              <a:t>, Logos Mobile Education (Bellingham, WA: </a:t>
            </a:r>
            <a:r>
              <a:rPr lang="en-CA" dirty="0" err="1"/>
              <a:t>Lexham</a:t>
            </a:r>
            <a:r>
              <a:rPr lang="en-CA" dirty="0"/>
              <a:t> Press, 2015).</a:t>
            </a:r>
          </a:p>
        </p:txBody>
      </p:sp>
    </p:spTree>
    <p:extLst>
      <p:ext uri="{BB962C8B-B14F-4D97-AF65-F5344CB8AC3E}">
        <p14:creationId xmlns:p14="http://schemas.microsoft.com/office/powerpoint/2010/main" val="989783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B908B4F-499B-77FA-6CF8-F6D5060177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20EC06-DC8B-C6B5-9A94-05A838456998}"/>
              </a:ext>
            </a:extLst>
          </p:cNvPr>
          <p:cNvSpPr>
            <a:spLocks noGrp="1"/>
          </p:cNvSpPr>
          <p:nvPr>
            <p:ph type="title"/>
          </p:nvPr>
        </p:nvSpPr>
        <p:spPr>
          <a:xfrm>
            <a:off x="1800216" y="431113"/>
            <a:ext cx="8591568" cy="499848"/>
          </a:xfrm>
        </p:spPr>
        <p:txBody>
          <a:bodyPr>
            <a:noAutofit/>
          </a:bodyPr>
          <a:lstStyle/>
          <a:p>
            <a:pPr algn="ctr"/>
            <a:r>
              <a:rPr lang="en-CA" sz="3200" dirty="0"/>
              <a:t>Reality Check: 2 Timothy 4:6-8</a:t>
            </a:r>
            <a:endParaRPr lang="en-US" sz="3200" dirty="0"/>
          </a:p>
        </p:txBody>
      </p:sp>
      <p:sp>
        <p:nvSpPr>
          <p:cNvPr id="3" name="Content Placeholder 2">
            <a:extLst>
              <a:ext uri="{FF2B5EF4-FFF2-40B4-BE49-F238E27FC236}">
                <a16:creationId xmlns:a16="http://schemas.microsoft.com/office/drawing/2014/main" id="{8335C76E-6BFD-98ED-AB05-09F7325EF600}"/>
              </a:ext>
            </a:extLst>
          </p:cNvPr>
          <p:cNvSpPr>
            <a:spLocks noGrp="1"/>
          </p:cNvSpPr>
          <p:nvPr>
            <p:ph idx="1"/>
          </p:nvPr>
        </p:nvSpPr>
        <p:spPr>
          <a:xfrm>
            <a:off x="521110" y="1101213"/>
            <a:ext cx="11149780" cy="4473679"/>
          </a:xfrm>
        </p:spPr>
        <p:txBody>
          <a:bodyPr>
            <a:normAutofit/>
          </a:bodyPr>
          <a:lstStyle/>
          <a:p>
            <a:pPr marL="0" indent="0">
              <a:buNone/>
            </a:pPr>
            <a:r>
              <a:rPr lang="en-CA" sz="3200" b="1" baseline="30000" dirty="0"/>
              <a:t>6 </a:t>
            </a:r>
            <a:r>
              <a:rPr lang="en-CA" sz="3200" dirty="0"/>
              <a:t>As for me, my life has already been poured out as an offering to God. The time of my death is near. </a:t>
            </a:r>
            <a:r>
              <a:rPr lang="en-CA" sz="3200" b="1" baseline="30000" dirty="0"/>
              <a:t>7 </a:t>
            </a:r>
            <a:r>
              <a:rPr lang="en-CA" sz="3200" dirty="0"/>
              <a:t>I have fought the good fight, I have finished the race, and I have remained faithful. </a:t>
            </a:r>
            <a:r>
              <a:rPr lang="en-CA" sz="3200" b="1" baseline="30000" dirty="0"/>
              <a:t>8 </a:t>
            </a:r>
            <a:r>
              <a:rPr lang="en-CA" sz="3200" dirty="0"/>
              <a:t>And now the prize awaits me—the crown of righteousness, which the Lord, the righteous Judge, will give me on the day of his return. And the prize is not just for me but for all who eagerly look forward to his appearing.</a:t>
            </a:r>
          </a:p>
        </p:txBody>
      </p:sp>
    </p:spTree>
    <p:extLst>
      <p:ext uri="{BB962C8B-B14F-4D97-AF65-F5344CB8AC3E}">
        <p14:creationId xmlns:p14="http://schemas.microsoft.com/office/powerpoint/2010/main" val="935320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2BB60F-FC8B-11AC-D61A-1888945C81F7}"/>
              </a:ext>
            </a:extLst>
          </p:cNvPr>
          <p:cNvSpPr>
            <a:spLocks noGrp="1"/>
          </p:cNvSpPr>
          <p:nvPr>
            <p:ph type="title"/>
          </p:nvPr>
        </p:nvSpPr>
        <p:spPr>
          <a:xfrm>
            <a:off x="266699" y="1740310"/>
            <a:ext cx="5622823" cy="2900515"/>
          </a:xfrm>
        </p:spPr>
        <p:txBody>
          <a:bodyPr>
            <a:normAutofit/>
          </a:bodyPr>
          <a:lstStyle/>
          <a:p>
            <a:pPr lvl="0"/>
            <a:r>
              <a:rPr lang="en-CA" dirty="0"/>
              <a:t>There is a new and better reality waiting for those who hold fast to the Gospel. </a:t>
            </a:r>
          </a:p>
        </p:txBody>
      </p:sp>
    </p:spTree>
    <p:extLst>
      <p:ext uri="{BB962C8B-B14F-4D97-AF65-F5344CB8AC3E}">
        <p14:creationId xmlns:p14="http://schemas.microsoft.com/office/powerpoint/2010/main" val="2007995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1CB61D9-E72B-E267-F075-46869D6E5C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3DFEBD-883E-13F5-D877-EB4CB478978B}"/>
              </a:ext>
            </a:extLst>
          </p:cNvPr>
          <p:cNvSpPr>
            <a:spLocks noGrp="1"/>
          </p:cNvSpPr>
          <p:nvPr>
            <p:ph type="title"/>
          </p:nvPr>
        </p:nvSpPr>
        <p:spPr>
          <a:xfrm>
            <a:off x="1800216" y="431113"/>
            <a:ext cx="8591568" cy="499848"/>
          </a:xfrm>
        </p:spPr>
        <p:txBody>
          <a:bodyPr>
            <a:noAutofit/>
          </a:bodyPr>
          <a:lstStyle/>
          <a:p>
            <a:pPr algn="ctr"/>
            <a:r>
              <a:rPr lang="en-CA" sz="3200" dirty="0"/>
              <a:t>Reality Check</a:t>
            </a:r>
            <a:endParaRPr lang="en-US" sz="3200" dirty="0"/>
          </a:p>
        </p:txBody>
      </p:sp>
      <p:sp>
        <p:nvSpPr>
          <p:cNvPr id="3" name="Content Placeholder 2">
            <a:extLst>
              <a:ext uri="{FF2B5EF4-FFF2-40B4-BE49-F238E27FC236}">
                <a16:creationId xmlns:a16="http://schemas.microsoft.com/office/drawing/2014/main" id="{64B30505-B8E0-3D1D-F854-E90C22EF56C2}"/>
              </a:ext>
            </a:extLst>
          </p:cNvPr>
          <p:cNvSpPr>
            <a:spLocks noGrp="1"/>
          </p:cNvSpPr>
          <p:nvPr>
            <p:ph idx="1"/>
          </p:nvPr>
        </p:nvSpPr>
        <p:spPr>
          <a:xfrm>
            <a:off x="886574" y="1443744"/>
            <a:ext cx="10418851" cy="3970512"/>
          </a:xfrm>
        </p:spPr>
        <p:txBody>
          <a:bodyPr>
            <a:normAutofit/>
          </a:bodyPr>
          <a:lstStyle/>
          <a:p>
            <a:pPr marL="0" lvl="0" indent="0">
              <a:buNone/>
            </a:pPr>
            <a:r>
              <a:rPr lang="en-CA" sz="3600" dirty="0"/>
              <a:t>We must recognize the dangerous realities facing the church and actively work to protect our community from these threats, for the wellbeing of everyone who worships with us.</a:t>
            </a:r>
            <a:endParaRPr lang="en-CA" sz="4000" dirty="0"/>
          </a:p>
        </p:txBody>
      </p:sp>
    </p:spTree>
    <p:extLst>
      <p:ext uri="{BB962C8B-B14F-4D97-AF65-F5344CB8AC3E}">
        <p14:creationId xmlns:p14="http://schemas.microsoft.com/office/powerpoint/2010/main" val="3096210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2038773-59D4-770B-5D1E-291437F97A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83449B-2E13-77B6-2318-FF09DAA5DBB2}"/>
              </a:ext>
            </a:extLst>
          </p:cNvPr>
          <p:cNvSpPr>
            <a:spLocks noGrp="1"/>
          </p:cNvSpPr>
          <p:nvPr>
            <p:ph type="title"/>
          </p:nvPr>
        </p:nvSpPr>
        <p:spPr>
          <a:xfrm>
            <a:off x="1800216" y="431113"/>
            <a:ext cx="8591568" cy="499848"/>
          </a:xfrm>
        </p:spPr>
        <p:txBody>
          <a:bodyPr>
            <a:noAutofit/>
          </a:bodyPr>
          <a:lstStyle/>
          <a:p>
            <a:pPr algn="ctr"/>
            <a:r>
              <a:rPr lang="en-CA" sz="3200" dirty="0"/>
              <a:t>Reality Check: 2 Timothy 3:1-5</a:t>
            </a:r>
            <a:endParaRPr lang="en-US" sz="3200" dirty="0"/>
          </a:p>
        </p:txBody>
      </p:sp>
      <p:sp>
        <p:nvSpPr>
          <p:cNvPr id="3" name="Content Placeholder 2">
            <a:extLst>
              <a:ext uri="{FF2B5EF4-FFF2-40B4-BE49-F238E27FC236}">
                <a16:creationId xmlns:a16="http://schemas.microsoft.com/office/drawing/2014/main" id="{B477F29C-5287-FB43-5217-3F39614A55A3}"/>
              </a:ext>
            </a:extLst>
          </p:cNvPr>
          <p:cNvSpPr>
            <a:spLocks noGrp="1"/>
          </p:cNvSpPr>
          <p:nvPr>
            <p:ph idx="1"/>
          </p:nvPr>
        </p:nvSpPr>
        <p:spPr>
          <a:xfrm>
            <a:off x="521110" y="1101213"/>
            <a:ext cx="11149780" cy="4473679"/>
          </a:xfrm>
        </p:spPr>
        <p:txBody>
          <a:bodyPr>
            <a:normAutofit lnSpcReduction="10000"/>
          </a:bodyPr>
          <a:lstStyle/>
          <a:p>
            <a:pPr marL="0" indent="0">
              <a:buNone/>
            </a:pPr>
            <a:r>
              <a:rPr lang="en-CA" sz="3200" b="1" dirty="0"/>
              <a:t>3 </a:t>
            </a:r>
            <a:r>
              <a:rPr lang="en-CA" sz="3200" dirty="0"/>
              <a:t>You should know this, Timothy, that in the last days there will be very difficult times. </a:t>
            </a:r>
            <a:r>
              <a:rPr lang="en-CA" sz="3200" b="1" baseline="30000" dirty="0"/>
              <a:t>2 </a:t>
            </a:r>
            <a:r>
              <a:rPr lang="en-CA" sz="3200" dirty="0"/>
              <a:t>For people will love only themselves and their money. They will be boastful and proud, scoffing at God, disobedient to their parents, and ungrateful. They will consider nothing sacred. </a:t>
            </a:r>
            <a:r>
              <a:rPr lang="en-CA" sz="3200" b="1" baseline="30000" dirty="0"/>
              <a:t>3 </a:t>
            </a:r>
            <a:r>
              <a:rPr lang="en-CA" sz="3200" dirty="0"/>
              <a:t>They will be unloving and unforgiving; they will slander others and have no self-control. They will be cruel and hate what is good. </a:t>
            </a:r>
            <a:r>
              <a:rPr lang="en-CA" sz="3200" b="1" baseline="30000" dirty="0"/>
              <a:t>4 </a:t>
            </a:r>
            <a:r>
              <a:rPr lang="en-CA" sz="3200" dirty="0"/>
              <a:t>They will betray their friends, be reckless, be puffed up with pride, and love pleasure rather than God. </a:t>
            </a:r>
            <a:r>
              <a:rPr lang="en-CA" sz="3200" b="1" baseline="30000" dirty="0"/>
              <a:t>5 </a:t>
            </a:r>
            <a:r>
              <a:rPr lang="en-CA" sz="3200" dirty="0"/>
              <a:t>They will act religious, but they will reject the power that could make them godly. Stay away from people like that!</a:t>
            </a:r>
          </a:p>
        </p:txBody>
      </p:sp>
    </p:spTree>
    <p:extLst>
      <p:ext uri="{BB962C8B-B14F-4D97-AF65-F5344CB8AC3E}">
        <p14:creationId xmlns:p14="http://schemas.microsoft.com/office/powerpoint/2010/main" val="4029933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E037A8E-E7D4-F753-E49C-B7925887AF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786335-68EA-F8B8-5412-649073906979}"/>
              </a:ext>
            </a:extLst>
          </p:cNvPr>
          <p:cNvSpPr>
            <a:spLocks noGrp="1"/>
          </p:cNvSpPr>
          <p:nvPr>
            <p:ph type="title"/>
          </p:nvPr>
        </p:nvSpPr>
        <p:spPr>
          <a:xfrm>
            <a:off x="1800216" y="431113"/>
            <a:ext cx="8591568" cy="499848"/>
          </a:xfrm>
        </p:spPr>
        <p:txBody>
          <a:bodyPr>
            <a:noAutofit/>
          </a:bodyPr>
          <a:lstStyle/>
          <a:p>
            <a:pPr algn="ctr"/>
            <a:r>
              <a:rPr lang="en-CA" sz="3200" dirty="0"/>
              <a:t>Reality Check: 2 Timothy 1:9-10</a:t>
            </a:r>
            <a:endParaRPr lang="en-US" sz="3200" dirty="0"/>
          </a:p>
        </p:txBody>
      </p:sp>
      <p:sp>
        <p:nvSpPr>
          <p:cNvPr id="3" name="Content Placeholder 2">
            <a:extLst>
              <a:ext uri="{FF2B5EF4-FFF2-40B4-BE49-F238E27FC236}">
                <a16:creationId xmlns:a16="http://schemas.microsoft.com/office/drawing/2014/main" id="{3265F051-7DAB-5625-55C9-4E91CC704A7A}"/>
              </a:ext>
            </a:extLst>
          </p:cNvPr>
          <p:cNvSpPr>
            <a:spLocks noGrp="1"/>
          </p:cNvSpPr>
          <p:nvPr>
            <p:ph idx="1"/>
          </p:nvPr>
        </p:nvSpPr>
        <p:spPr>
          <a:xfrm>
            <a:off x="521110" y="1101213"/>
            <a:ext cx="11149780" cy="4473679"/>
          </a:xfrm>
        </p:spPr>
        <p:txBody>
          <a:bodyPr>
            <a:normAutofit/>
          </a:bodyPr>
          <a:lstStyle/>
          <a:p>
            <a:pPr marL="0" indent="0">
              <a:buNone/>
            </a:pPr>
            <a:r>
              <a:rPr lang="en-CA" sz="3200" dirty="0"/>
              <a:t>“</a:t>
            </a:r>
            <a:r>
              <a:rPr lang="en-CA" sz="3200" b="1" baseline="30000" dirty="0"/>
              <a:t>9 </a:t>
            </a:r>
            <a:r>
              <a:rPr lang="en-CA" sz="3200" dirty="0"/>
              <a:t>For God saved us and called us to live a holy life. He did this, not because we deserved it, </a:t>
            </a:r>
            <a:r>
              <a:rPr lang="en-CA" sz="3200" b="1" dirty="0"/>
              <a:t>but because that was his plan from before the beginning of time—to show us his grace through Christ Jesus. </a:t>
            </a:r>
            <a:r>
              <a:rPr lang="en-CA" sz="3200" b="1" baseline="30000" dirty="0"/>
              <a:t>10 </a:t>
            </a:r>
            <a:r>
              <a:rPr lang="en-CA" sz="3200" b="1" dirty="0"/>
              <a:t>And now he has made all of this plain to us by the appearing of Christ Jesus, our Savior.</a:t>
            </a:r>
            <a:r>
              <a:rPr lang="en-CA" sz="3200" dirty="0"/>
              <a:t> He broke the power of death and illuminated the way to life and immortality through the Good News.”</a:t>
            </a:r>
            <a:endParaRPr lang="en-CA" sz="3600" dirty="0"/>
          </a:p>
        </p:txBody>
      </p:sp>
    </p:spTree>
    <p:extLst>
      <p:ext uri="{BB962C8B-B14F-4D97-AF65-F5344CB8AC3E}">
        <p14:creationId xmlns:p14="http://schemas.microsoft.com/office/powerpoint/2010/main" val="1252275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8A26507-7CE7-F294-42D2-C10A893891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CE99C7-1A05-5606-301E-AD62860E72B6}"/>
              </a:ext>
            </a:extLst>
          </p:cNvPr>
          <p:cNvSpPr>
            <a:spLocks noGrp="1"/>
          </p:cNvSpPr>
          <p:nvPr>
            <p:ph type="title"/>
          </p:nvPr>
        </p:nvSpPr>
        <p:spPr>
          <a:xfrm>
            <a:off x="1800216" y="431113"/>
            <a:ext cx="8591568" cy="499848"/>
          </a:xfrm>
        </p:spPr>
        <p:txBody>
          <a:bodyPr>
            <a:noAutofit/>
          </a:bodyPr>
          <a:lstStyle/>
          <a:p>
            <a:pPr algn="ctr"/>
            <a:r>
              <a:rPr lang="en-CA" sz="3200" dirty="0"/>
              <a:t>Reality Check: Reckless Conflict</a:t>
            </a:r>
            <a:endParaRPr lang="en-US" sz="3200" dirty="0"/>
          </a:p>
        </p:txBody>
      </p:sp>
      <p:sp>
        <p:nvSpPr>
          <p:cNvPr id="3" name="Content Placeholder 2">
            <a:extLst>
              <a:ext uri="{FF2B5EF4-FFF2-40B4-BE49-F238E27FC236}">
                <a16:creationId xmlns:a16="http://schemas.microsoft.com/office/drawing/2014/main" id="{DBAC530A-4D5F-D5D3-572F-78877811620B}"/>
              </a:ext>
            </a:extLst>
          </p:cNvPr>
          <p:cNvSpPr>
            <a:spLocks noGrp="1"/>
          </p:cNvSpPr>
          <p:nvPr>
            <p:ph idx="1"/>
          </p:nvPr>
        </p:nvSpPr>
        <p:spPr>
          <a:xfrm>
            <a:off x="886574" y="1443744"/>
            <a:ext cx="10418851" cy="3970512"/>
          </a:xfrm>
        </p:spPr>
        <p:txBody>
          <a:bodyPr>
            <a:normAutofit/>
          </a:bodyPr>
          <a:lstStyle/>
          <a:p>
            <a:r>
              <a:rPr lang="en-US" sz="3600" dirty="0"/>
              <a:t>A conflict that doesn’t seek resolution, but domination.</a:t>
            </a:r>
          </a:p>
        </p:txBody>
      </p:sp>
    </p:spTree>
    <p:extLst>
      <p:ext uri="{BB962C8B-B14F-4D97-AF65-F5344CB8AC3E}">
        <p14:creationId xmlns:p14="http://schemas.microsoft.com/office/powerpoint/2010/main" val="490583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0F60105-CED7-2539-9783-00BE340EE0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D644AE-8C6E-F54A-96D5-6AA8BAFE9C5C}"/>
              </a:ext>
            </a:extLst>
          </p:cNvPr>
          <p:cNvSpPr>
            <a:spLocks noGrp="1"/>
          </p:cNvSpPr>
          <p:nvPr>
            <p:ph type="title"/>
          </p:nvPr>
        </p:nvSpPr>
        <p:spPr>
          <a:xfrm>
            <a:off x="1800216" y="431113"/>
            <a:ext cx="8591568" cy="499848"/>
          </a:xfrm>
        </p:spPr>
        <p:txBody>
          <a:bodyPr>
            <a:noAutofit/>
          </a:bodyPr>
          <a:lstStyle/>
          <a:p>
            <a:pPr algn="ctr"/>
            <a:r>
              <a:rPr lang="en-CA" sz="3200" dirty="0"/>
              <a:t>Reality Check: Reckless Conflict</a:t>
            </a:r>
            <a:endParaRPr lang="en-US" sz="3200" dirty="0"/>
          </a:p>
        </p:txBody>
      </p:sp>
      <p:sp>
        <p:nvSpPr>
          <p:cNvPr id="3" name="Content Placeholder 2">
            <a:extLst>
              <a:ext uri="{FF2B5EF4-FFF2-40B4-BE49-F238E27FC236}">
                <a16:creationId xmlns:a16="http://schemas.microsoft.com/office/drawing/2014/main" id="{15E56295-CD65-2C4A-57F1-DD66C2408790}"/>
              </a:ext>
            </a:extLst>
          </p:cNvPr>
          <p:cNvSpPr>
            <a:spLocks noGrp="1"/>
          </p:cNvSpPr>
          <p:nvPr>
            <p:ph idx="1"/>
          </p:nvPr>
        </p:nvSpPr>
        <p:spPr>
          <a:xfrm>
            <a:off x="886574" y="1443744"/>
            <a:ext cx="10418851" cy="3970512"/>
          </a:xfrm>
        </p:spPr>
        <p:txBody>
          <a:bodyPr>
            <a:normAutofit/>
          </a:bodyPr>
          <a:lstStyle/>
          <a:p>
            <a:r>
              <a:rPr lang="en-US" sz="3600" dirty="0"/>
              <a:t>A conflict that doesn’t seek resolution, but domination.</a:t>
            </a:r>
          </a:p>
          <a:p>
            <a:r>
              <a:rPr lang="en-US" sz="3600" dirty="0"/>
              <a:t>It’s not just “out there” in the world…It also shows up </a:t>
            </a:r>
            <a:r>
              <a:rPr lang="en-US" sz="3600" b="1" dirty="0"/>
              <a:t>in the Church</a:t>
            </a:r>
            <a:r>
              <a:rPr lang="en-US" sz="3600" dirty="0"/>
              <a:t>.</a:t>
            </a:r>
          </a:p>
        </p:txBody>
      </p:sp>
    </p:spTree>
    <p:extLst>
      <p:ext uri="{BB962C8B-B14F-4D97-AF65-F5344CB8AC3E}">
        <p14:creationId xmlns:p14="http://schemas.microsoft.com/office/powerpoint/2010/main" val="1801694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FEA57B9-ABBC-632B-EAEC-DDFE52C621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E1AE41-1D86-16DA-A889-6DE432E2FDA4}"/>
              </a:ext>
            </a:extLst>
          </p:cNvPr>
          <p:cNvSpPr>
            <a:spLocks noGrp="1"/>
          </p:cNvSpPr>
          <p:nvPr>
            <p:ph type="title"/>
          </p:nvPr>
        </p:nvSpPr>
        <p:spPr>
          <a:xfrm>
            <a:off x="1800216" y="431113"/>
            <a:ext cx="8591568" cy="499848"/>
          </a:xfrm>
        </p:spPr>
        <p:txBody>
          <a:bodyPr>
            <a:noAutofit/>
          </a:bodyPr>
          <a:lstStyle/>
          <a:p>
            <a:pPr algn="ctr"/>
            <a:r>
              <a:rPr lang="en-CA" sz="3200" dirty="0"/>
              <a:t>Reality Check: 2 Timothy 4:3-5</a:t>
            </a:r>
            <a:endParaRPr lang="en-US" sz="3200" dirty="0"/>
          </a:p>
        </p:txBody>
      </p:sp>
      <p:sp>
        <p:nvSpPr>
          <p:cNvPr id="3" name="Content Placeholder 2">
            <a:extLst>
              <a:ext uri="{FF2B5EF4-FFF2-40B4-BE49-F238E27FC236}">
                <a16:creationId xmlns:a16="http://schemas.microsoft.com/office/drawing/2014/main" id="{99AE6AD0-EDF1-E612-6C50-3B5BE8F32F8D}"/>
              </a:ext>
            </a:extLst>
          </p:cNvPr>
          <p:cNvSpPr>
            <a:spLocks noGrp="1"/>
          </p:cNvSpPr>
          <p:nvPr>
            <p:ph idx="1"/>
          </p:nvPr>
        </p:nvSpPr>
        <p:spPr>
          <a:xfrm>
            <a:off x="521110" y="1101213"/>
            <a:ext cx="11149780" cy="4473679"/>
          </a:xfrm>
        </p:spPr>
        <p:txBody>
          <a:bodyPr>
            <a:normAutofit/>
          </a:bodyPr>
          <a:lstStyle/>
          <a:p>
            <a:pPr marL="0" indent="0">
              <a:buNone/>
            </a:pPr>
            <a:r>
              <a:rPr lang="en-CA" sz="3200" b="1" baseline="30000" dirty="0"/>
              <a:t>3 </a:t>
            </a:r>
            <a:r>
              <a:rPr lang="en-CA" sz="3200" dirty="0"/>
              <a:t>For a time is coming when people will no longer listen to sound and wholesome teaching. They will follow their own desires and will look for teachers who will tell them whatever their itching ears want to hear. </a:t>
            </a:r>
            <a:r>
              <a:rPr lang="en-CA" sz="3200" b="1" baseline="30000" dirty="0"/>
              <a:t>4 </a:t>
            </a:r>
            <a:r>
              <a:rPr lang="en-CA" sz="3200" dirty="0"/>
              <a:t>They will reject the truth and chase after myths.</a:t>
            </a:r>
            <a:r>
              <a:rPr lang="en-CA" sz="3200" b="1" baseline="30000" dirty="0"/>
              <a:t>5 </a:t>
            </a:r>
            <a:r>
              <a:rPr lang="en-CA" sz="3200" dirty="0"/>
              <a:t>But you should keep a clear mind in every situation. Don’t be afraid of suffering for the Lord. Work at telling others the Good News and fully carry out the ministry God has given you.</a:t>
            </a:r>
          </a:p>
        </p:txBody>
      </p:sp>
    </p:spTree>
    <p:extLst>
      <p:ext uri="{BB962C8B-B14F-4D97-AF65-F5344CB8AC3E}">
        <p14:creationId xmlns:p14="http://schemas.microsoft.com/office/powerpoint/2010/main" val="1409153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E72D748-FE71-4BEA-522A-74C564FC7F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2D2FAC-EDAA-967D-A548-75C679732999}"/>
              </a:ext>
            </a:extLst>
          </p:cNvPr>
          <p:cNvSpPr>
            <a:spLocks noGrp="1"/>
          </p:cNvSpPr>
          <p:nvPr>
            <p:ph type="title"/>
          </p:nvPr>
        </p:nvSpPr>
        <p:spPr>
          <a:xfrm>
            <a:off x="1800216" y="431113"/>
            <a:ext cx="8591568" cy="499848"/>
          </a:xfrm>
        </p:spPr>
        <p:txBody>
          <a:bodyPr>
            <a:noAutofit/>
          </a:bodyPr>
          <a:lstStyle/>
          <a:p>
            <a:pPr algn="ctr"/>
            <a:r>
              <a:rPr lang="en-CA" sz="3200" dirty="0"/>
              <a:t>Reality Check: “Sound Doctrine”</a:t>
            </a:r>
            <a:endParaRPr lang="en-US" sz="3200" dirty="0"/>
          </a:p>
        </p:txBody>
      </p:sp>
      <p:sp>
        <p:nvSpPr>
          <p:cNvPr id="3" name="Content Placeholder 2">
            <a:extLst>
              <a:ext uri="{FF2B5EF4-FFF2-40B4-BE49-F238E27FC236}">
                <a16:creationId xmlns:a16="http://schemas.microsoft.com/office/drawing/2014/main" id="{AB65FB55-2F27-3B39-BF2F-DBD4AE527680}"/>
              </a:ext>
            </a:extLst>
          </p:cNvPr>
          <p:cNvSpPr>
            <a:spLocks noGrp="1"/>
          </p:cNvSpPr>
          <p:nvPr>
            <p:ph idx="1"/>
          </p:nvPr>
        </p:nvSpPr>
        <p:spPr>
          <a:xfrm>
            <a:off x="511277" y="1109447"/>
            <a:ext cx="11257935" cy="4249134"/>
          </a:xfrm>
        </p:spPr>
        <p:txBody>
          <a:bodyPr>
            <a:normAutofit/>
          </a:bodyPr>
          <a:lstStyle/>
          <a:p>
            <a:pPr marL="514350" lvl="0" indent="-514350">
              <a:buFont typeface="+mj-lt"/>
              <a:buAutoNum type="arabicPeriod"/>
            </a:pPr>
            <a:r>
              <a:rPr lang="en-CA" dirty="0"/>
              <a:t>Paul wants to make the point that that sound doctrine conforms to the gospel of God entrusted to Paul. </a:t>
            </a:r>
          </a:p>
        </p:txBody>
      </p:sp>
      <p:sp>
        <p:nvSpPr>
          <p:cNvPr id="4" name="TextBox 3">
            <a:extLst>
              <a:ext uri="{FF2B5EF4-FFF2-40B4-BE49-F238E27FC236}">
                <a16:creationId xmlns:a16="http://schemas.microsoft.com/office/drawing/2014/main" id="{42052527-ECB2-CB6C-300F-3B632F2176CF}"/>
              </a:ext>
            </a:extLst>
          </p:cNvPr>
          <p:cNvSpPr txBox="1"/>
          <p:nvPr/>
        </p:nvSpPr>
        <p:spPr>
          <a:xfrm>
            <a:off x="4532672" y="5213901"/>
            <a:ext cx="7148051" cy="646331"/>
          </a:xfrm>
          <a:prstGeom prst="rect">
            <a:avLst/>
          </a:prstGeom>
          <a:noFill/>
        </p:spPr>
        <p:txBody>
          <a:bodyPr wrap="square" rtlCol="0">
            <a:spAutoFit/>
          </a:bodyPr>
          <a:lstStyle/>
          <a:p>
            <a:r>
              <a:rPr lang="en-CA" dirty="0"/>
              <a:t>Kenneth L. Waters Sr., </a:t>
            </a:r>
            <a:r>
              <a:rPr lang="en-CA" i="1" u="sng" dirty="0">
                <a:hlinkClick r:id="rId3"/>
              </a:rPr>
              <a:t>NT225 Survey of the Pastoral Epistles</a:t>
            </a:r>
            <a:r>
              <a:rPr lang="en-CA" dirty="0"/>
              <a:t>, Logos Mobile Education (Bellingham, WA: </a:t>
            </a:r>
            <a:r>
              <a:rPr lang="en-CA" dirty="0" err="1"/>
              <a:t>Lexham</a:t>
            </a:r>
            <a:r>
              <a:rPr lang="en-CA" dirty="0"/>
              <a:t> Press, 2015).</a:t>
            </a:r>
          </a:p>
        </p:txBody>
      </p:sp>
    </p:spTree>
    <p:extLst>
      <p:ext uri="{BB962C8B-B14F-4D97-AF65-F5344CB8AC3E}">
        <p14:creationId xmlns:p14="http://schemas.microsoft.com/office/powerpoint/2010/main" val="3446287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438E94D-D929-C807-2F78-D4EBF5AFFE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9EF52C-698B-3229-1E7B-33BB8AE2D866}"/>
              </a:ext>
            </a:extLst>
          </p:cNvPr>
          <p:cNvSpPr>
            <a:spLocks noGrp="1"/>
          </p:cNvSpPr>
          <p:nvPr>
            <p:ph type="title"/>
          </p:nvPr>
        </p:nvSpPr>
        <p:spPr>
          <a:xfrm>
            <a:off x="1800216" y="431113"/>
            <a:ext cx="8591568" cy="499848"/>
          </a:xfrm>
        </p:spPr>
        <p:txBody>
          <a:bodyPr>
            <a:noAutofit/>
          </a:bodyPr>
          <a:lstStyle/>
          <a:p>
            <a:pPr algn="ctr"/>
            <a:r>
              <a:rPr lang="en-CA" sz="3200" dirty="0"/>
              <a:t>Reality Check: “Sound Doctrine”</a:t>
            </a:r>
            <a:endParaRPr lang="en-US" sz="3200" dirty="0"/>
          </a:p>
        </p:txBody>
      </p:sp>
      <p:sp>
        <p:nvSpPr>
          <p:cNvPr id="3" name="Content Placeholder 2">
            <a:extLst>
              <a:ext uri="{FF2B5EF4-FFF2-40B4-BE49-F238E27FC236}">
                <a16:creationId xmlns:a16="http://schemas.microsoft.com/office/drawing/2014/main" id="{FB588275-D11F-7849-CC94-A95038962CB6}"/>
              </a:ext>
            </a:extLst>
          </p:cNvPr>
          <p:cNvSpPr>
            <a:spLocks noGrp="1"/>
          </p:cNvSpPr>
          <p:nvPr>
            <p:ph idx="1"/>
          </p:nvPr>
        </p:nvSpPr>
        <p:spPr>
          <a:xfrm>
            <a:off x="511277" y="1109447"/>
            <a:ext cx="11257935" cy="4249134"/>
          </a:xfrm>
        </p:spPr>
        <p:txBody>
          <a:bodyPr>
            <a:normAutofit/>
          </a:bodyPr>
          <a:lstStyle/>
          <a:p>
            <a:pPr marL="514350" lvl="0" indent="-514350">
              <a:buFont typeface="+mj-lt"/>
              <a:buAutoNum type="arabicPeriod"/>
            </a:pPr>
            <a:r>
              <a:rPr lang="en-CA" dirty="0"/>
              <a:t>Paul wants to make the point that that sound doctrine conforms to the gospel of God entrusted to Paul. </a:t>
            </a:r>
          </a:p>
          <a:p>
            <a:pPr marL="514350" lvl="0" indent="-514350">
              <a:buFont typeface="+mj-lt"/>
              <a:buAutoNum type="arabicPeriod"/>
            </a:pPr>
            <a:r>
              <a:rPr lang="en-CA" dirty="0"/>
              <a:t>He makes the point that sound doctrine proclaims one God and one mediator: Jesus Christ. </a:t>
            </a:r>
          </a:p>
        </p:txBody>
      </p:sp>
      <p:sp>
        <p:nvSpPr>
          <p:cNvPr id="4" name="TextBox 3">
            <a:extLst>
              <a:ext uri="{FF2B5EF4-FFF2-40B4-BE49-F238E27FC236}">
                <a16:creationId xmlns:a16="http://schemas.microsoft.com/office/drawing/2014/main" id="{88D42014-2468-5CA5-CE0E-AA68603998D4}"/>
              </a:ext>
            </a:extLst>
          </p:cNvPr>
          <p:cNvSpPr txBox="1"/>
          <p:nvPr/>
        </p:nvSpPr>
        <p:spPr>
          <a:xfrm>
            <a:off x="4532672" y="5213901"/>
            <a:ext cx="7148051" cy="646331"/>
          </a:xfrm>
          <a:prstGeom prst="rect">
            <a:avLst/>
          </a:prstGeom>
          <a:noFill/>
        </p:spPr>
        <p:txBody>
          <a:bodyPr wrap="square" rtlCol="0">
            <a:spAutoFit/>
          </a:bodyPr>
          <a:lstStyle/>
          <a:p>
            <a:r>
              <a:rPr lang="en-CA" dirty="0"/>
              <a:t>Kenneth L. Waters Sr., </a:t>
            </a:r>
            <a:r>
              <a:rPr lang="en-CA" i="1" u="sng" dirty="0">
                <a:hlinkClick r:id="rId3"/>
              </a:rPr>
              <a:t>NT225 Survey of the Pastoral Epistles</a:t>
            </a:r>
            <a:r>
              <a:rPr lang="en-CA" dirty="0"/>
              <a:t>, Logos Mobile Education (Bellingham, WA: </a:t>
            </a:r>
            <a:r>
              <a:rPr lang="en-CA" dirty="0" err="1"/>
              <a:t>Lexham</a:t>
            </a:r>
            <a:r>
              <a:rPr lang="en-CA" dirty="0"/>
              <a:t> Press, 2015).</a:t>
            </a:r>
          </a:p>
        </p:txBody>
      </p:sp>
    </p:spTree>
    <p:extLst>
      <p:ext uri="{BB962C8B-B14F-4D97-AF65-F5344CB8AC3E}">
        <p14:creationId xmlns:p14="http://schemas.microsoft.com/office/powerpoint/2010/main" val="416697838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2282519F512843945B679BD7000B70" ma:contentTypeVersion="18" ma:contentTypeDescription="Create a new document." ma:contentTypeScope="" ma:versionID="fe28e42396024031d32dcde932e061c8">
  <xsd:schema xmlns:xsd="http://www.w3.org/2001/XMLSchema" xmlns:xs="http://www.w3.org/2001/XMLSchema" xmlns:p="http://schemas.microsoft.com/office/2006/metadata/properties" xmlns:ns2="8b656a04-e40b-412d-9005-e0cc829cc59f" xmlns:ns3="38726a05-466f-4280-bd22-6c91e4545c11" targetNamespace="http://schemas.microsoft.com/office/2006/metadata/properties" ma:root="true" ma:fieldsID="bd01d2d0d67a4e8519e74ca5d5ae0e15" ns2:_="" ns3:_="">
    <xsd:import namespace="8b656a04-e40b-412d-9005-e0cc829cc59f"/>
    <xsd:import namespace="38726a05-466f-4280-bd22-6c91e4545c1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GenerationTime" minOccurs="0"/>
                <xsd:element ref="ns2:MediaServiceEventHashCode" minOccurs="0"/>
                <xsd:element ref="ns2:MediaServiceDateTaken" minOccurs="0"/>
                <xsd:element ref="ns2:MediaServiceOCR" minOccurs="0"/>
                <xsd:element ref="ns2:MediaLengthInSeconds" minOccurs="0"/>
                <xsd:element ref="ns2:MediaServiceAutoKeyPoints" minOccurs="0"/>
                <xsd:element ref="ns2:MediaServiceKeyPoint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656a04-e40b-412d-9005-e0cc829cc5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LengthInSeconds" ma:index="16" nillable="true" ma:displayName="MediaLengthInSeconds" ma:hidden="true" ma:internalName="MediaLengthInSeconds" ma:readOnly="true">
      <xsd:simpleType>
        <xsd:restriction base="dms:Unknow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43502336-befd-463b-85e5-7acb4e4f39c1"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dexed="true"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8726a05-466f-4280-bd22-6c91e4545c1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9957441-7a77-4cd5-a1e9-f0a88f15ba32}" ma:internalName="TaxCatchAll" ma:showField="CatchAllData" ma:web="38726a05-466f-4280-bd22-6c91e4545c1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b656a04-e40b-412d-9005-e0cc829cc59f">
      <Terms xmlns="http://schemas.microsoft.com/office/infopath/2007/PartnerControls"/>
    </lcf76f155ced4ddcb4097134ff3c332f>
    <TaxCatchAll xmlns="38726a05-466f-4280-bd22-6c91e4545c11" xsi:nil="true"/>
  </documentManagement>
</p:properties>
</file>

<file path=customXml/itemProps1.xml><?xml version="1.0" encoding="utf-8"?>
<ds:datastoreItem xmlns:ds="http://schemas.openxmlformats.org/officeDocument/2006/customXml" ds:itemID="{A933B9BE-D098-4ACC-8A30-5FC4127FE954}"/>
</file>

<file path=customXml/itemProps2.xml><?xml version="1.0" encoding="utf-8"?>
<ds:datastoreItem xmlns:ds="http://schemas.openxmlformats.org/officeDocument/2006/customXml" ds:itemID="{1BFECF17-5848-49CC-9600-D21818B2614A}"/>
</file>

<file path=customXml/itemProps3.xml><?xml version="1.0" encoding="utf-8"?>
<ds:datastoreItem xmlns:ds="http://schemas.openxmlformats.org/officeDocument/2006/customXml" ds:itemID="{625BC61A-4FD2-483F-A180-E5F647F97796}"/>
</file>

<file path=docProps/app.xml><?xml version="1.0" encoding="utf-8"?>
<Properties xmlns="http://schemas.openxmlformats.org/officeDocument/2006/extended-properties" xmlns:vt="http://schemas.openxmlformats.org/officeDocument/2006/docPropsVTypes">
  <TotalTime>395</TotalTime>
  <Words>1161</Words>
  <Application>Microsoft Office PowerPoint</Application>
  <PresentationFormat>Widescreen</PresentationFormat>
  <Paragraphs>58</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Aptos</vt:lpstr>
      <vt:lpstr>Aptos Display</vt:lpstr>
      <vt:lpstr>Arial</vt:lpstr>
      <vt:lpstr>1_Office Theme</vt:lpstr>
      <vt:lpstr>PowerPoint Presentation</vt:lpstr>
      <vt:lpstr>Reality Check</vt:lpstr>
      <vt:lpstr>Reality Check: 2 Timothy 3:1-5</vt:lpstr>
      <vt:lpstr>Reality Check: 2 Timothy 1:9-10</vt:lpstr>
      <vt:lpstr>Reality Check: Reckless Conflict</vt:lpstr>
      <vt:lpstr>Reality Check: Reckless Conflict</vt:lpstr>
      <vt:lpstr>Reality Check: 2 Timothy 4:3-5</vt:lpstr>
      <vt:lpstr>Reality Check: “Sound Doctrine”</vt:lpstr>
      <vt:lpstr>Reality Check: “Sound Doctrine”</vt:lpstr>
      <vt:lpstr>Reality Check: “Sound Doctrine”</vt:lpstr>
      <vt:lpstr>Reality Check: “Sound Doctrine”</vt:lpstr>
      <vt:lpstr>Reality Check: “Sound Doctrine”</vt:lpstr>
      <vt:lpstr>Reality Check: “Sound Doctrine”</vt:lpstr>
      <vt:lpstr>Reality Check: “Sound Doctrine”</vt:lpstr>
      <vt:lpstr>Reality Check: 2 Timothy 4:6-8</vt:lpstr>
      <vt:lpstr>There is a new and better reality waiting for those who hold fast to the Gospel.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 Korkidakis</dc:creator>
  <cp:lastModifiedBy>Matthew Burkholder</cp:lastModifiedBy>
  <cp:revision>10</cp:revision>
  <dcterms:created xsi:type="dcterms:W3CDTF">2025-07-29T12:12:11Z</dcterms:created>
  <dcterms:modified xsi:type="dcterms:W3CDTF">2025-08-17T01:08:54Z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0x010100952282519F512843945B679BD7000B70</vt:lpwstr>
  </property>
</Properties>
</file>