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65" r:id="rId5"/>
    <p:sldId id="259" r:id="rId6"/>
    <p:sldId id="269" r:id="rId7"/>
    <p:sldId id="261" r:id="rId8"/>
    <p:sldId id="270" r:id="rId9"/>
    <p:sldId id="260" r:id="rId10"/>
    <p:sldId id="262" r:id="rId11"/>
    <p:sldId id="271" r:id="rId12"/>
    <p:sldId id="263" r:id="rId13"/>
    <p:sldId id="264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6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6AF4F5-B2CE-6048-B78C-696EABF76CDE}" v="443" dt="2025-06-14T16:07:26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9"/>
    <p:restoredTop sz="94661"/>
  </p:normalViewPr>
  <p:slideViewPr>
    <p:cSldViewPr snapToGrid="0">
      <p:cViewPr varScale="1">
        <p:scale>
          <a:sx n="100" d="100"/>
          <a:sy n="100" d="100"/>
        </p:scale>
        <p:origin x="65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Burkholder" userId="0cf6de4be2aa68f7" providerId="LiveId" clId="{0F6AF4F5-B2CE-6048-B78C-696EABF76CDE}"/>
    <pc:docChg chg="undo custSel addSld delSld modSld sldOrd">
      <pc:chgData name="Matthew Burkholder" userId="0cf6de4be2aa68f7" providerId="LiveId" clId="{0F6AF4F5-B2CE-6048-B78C-696EABF76CDE}" dt="2025-06-14T16:07:26.558" v="61" actId="20577"/>
      <pc:docMkLst>
        <pc:docMk/>
      </pc:docMkLst>
      <pc:sldChg chg="ord">
        <pc:chgData name="Matthew Burkholder" userId="0cf6de4be2aa68f7" providerId="LiveId" clId="{0F6AF4F5-B2CE-6048-B78C-696EABF76CDE}" dt="2025-06-14T15:51:20.962" v="4" actId="20578"/>
        <pc:sldMkLst>
          <pc:docMk/>
          <pc:sldMk cId="916939598" sldId="264"/>
        </pc:sldMkLst>
      </pc:sldChg>
      <pc:sldChg chg="modSp">
        <pc:chgData name="Matthew Burkholder" userId="0cf6de4be2aa68f7" providerId="LiveId" clId="{0F6AF4F5-B2CE-6048-B78C-696EABF76CDE}" dt="2025-06-14T16:06:04.057" v="25" actId="20577"/>
        <pc:sldMkLst>
          <pc:docMk/>
          <pc:sldMk cId="4007337543" sldId="269"/>
        </pc:sldMkLst>
        <pc:spChg chg="mod">
          <ac:chgData name="Matthew Burkholder" userId="0cf6de4be2aa68f7" providerId="LiveId" clId="{0F6AF4F5-B2CE-6048-B78C-696EABF76CDE}" dt="2025-06-14T16:06:04.057" v="25" actId="20577"/>
          <ac:spMkLst>
            <pc:docMk/>
            <pc:sldMk cId="4007337543" sldId="269"/>
            <ac:spMk id="3" creationId="{49198F68-37C8-28DA-B19C-FA1A7ED6CCD6}"/>
          </ac:spMkLst>
        </pc:spChg>
      </pc:sldChg>
      <pc:sldChg chg="new del">
        <pc:chgData name="Matthew Burkholder" userId="0cf6de4be2aa68f7" providerId="LiveId" clId="{0F6AF4F5-B2CE-6048-B78C-696EABF76CDE}" dt="2025-06-14T15:51:05.899" v="1" actId="680"/>
        <pc:sldMkLst>
          <pc:docMk/>
          <pc:sldMk cId="939531014" sldId="272"/>
        </pc:sldMkLst>
      </pc:sldChg>
      <pc:sldChg chg="modSp add ord modAnim">
        <pc:chgData name="Matthew Burkholder" userId="0cf6de4be2aa68f7" providerId="LiveId" clId="{0F6AF4F5-B2CE-6048-B78C-696EABF76CDE}" dt="2025-06-14T16:07:26.558" v="61" actId="20577"/>
        <pc:sldMkLst>
          <pc:docMk/>
          <pc:sldMk cId="2286151721" sldId="272"/>
        </pc:sldMkLst>
        <pc:spChg chg="mod">
          <ac:chgData name="Matthew Burkholder" userId="0cf6de4be2aa68f7" providerId="LiveId" clId="{0F6AF4F5-B2CE-6048-B78C-696EABF76CDE}" dt="2025-06-14T15:51:31.382" v="14"/>
          <ac:spMkLst>
            <pc:docMk/>
            <pc:sldMk cId="2286151721" sldId="272"/>
            <ac:spMk id="2" creationId="{D20C516C-5AC0-6C37-72DD-3D48BA79F20A}"/>
          </ac:spMkLst>
        </pc:spChg>
        <pc:spChg chg="mod">
          <ac:chgData name="Matthew Burkholder" userId="0cf6de4be2aa68f7" providerId="LiveId" clId="{0F6AF4F5-B2CE-6048-B78C-696EABF76CDE}" dt="2025-06-14T16:07:26.558" v="61" actId="20577"/>
          <ac:spMkLst>
            <pc:docMk/>
            <pc:sldMk cId="2286151721" sldId="272"/>
            <ac:spMk id="3" creationId="{73D36E1C-300A-F014-7911-38585CFA814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D336A-03CD-44FB-B96A-0F2E95C71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98803-3BD9-D2BA-37E1-503F30CA1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9E29D-89E8-2147-78DF-B52CC14FF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7941-7C38-9B45-AB65-30F88631F9A2}" type="datetimeFigureOut">
              <a:rPr lang="en-US" smtClean="0"/>
              <a:t>6/14/25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D3536-599F-091C-C718-AAF2FF5E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732CE-842D-F83A-8060-6855C138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1044-A921-B148-BFEE-F98F04A6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9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EDFA-F267-CAFC-1E26-686E9EDED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321E6-33E3-9B14-3E42-5A31B7E26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F4443-07D4-EC9F-7490-6D8B3A0F2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7941-7C38-9B45-AB65-30F88631F9A2}" type="datetimeFigureOut">
              <a:rPr lang="en-US" smtClean="0"/>
              <a:t>6/14/25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063DC-EDA2-B703-BDF7-2DE971BB4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B0684-5A31-95EA-A6A1-4EEEA687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1044-A921-B148-BFEE-F98F04A6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7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550040-C7E1-B5BD-B9A6-0DC5177FD0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4DD7F-E345-B175-6B01-981AF0B05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E1592-43CA-CB8B-2AAB-727386677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7941-7C38-9B45-AB65-30F88631F9A2}" type="datetimeFigureOut">
              <a:rPr lang="en-US" smtClean="0"/>
              <a:t>6/14/25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CD04F-5F8A-A405-047B-7AE591EF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382F6-24DF-2AA3-9B83-0DE0DFECC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1044-A921-B148-BFEE-F98F04A6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2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C7261-104A-1D0A-FF51-9FF7A0CD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0BE38-AB38-F6CF-787B-6DBB87B90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A87A7-EC4E-EA2B-184C-B09BEE3B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7941-7C38-9B45-AB65-30F88631F9A2}" type="datetimeFigureOut">
              <a:rPr lang="en-US" smtClean="0"/>
              <a:t>6/14/25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5C9BF-F0BA-A117-7AD4-E27AD9326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C3FCD-89C4-CA38-9C61-E17789E3D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1044-A921-B148-BFEE-F98F04A6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5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6C81F-2126-5B8C-3461-764580B0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FE52C-64BC-034B-1685-7AAE5CEC8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0044A-80BE-84BB-0518-35993A79C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7941-7C38-9B45-AB65-30F88631F9A2}" type="datetimeFigureOut">
              <a:rPr lang="en-US" smtClean="0"/>
              <a:t>6/14/25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38908-ACCA-02BE-0E0E-8FCCC084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6DED5-FD80-08C1-A274-190B72FE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1044-A921-B148-BFEE-F98F04A6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5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24E3F-65A9-E4A3-E2D1-AF5C06686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CB911-3ED8-5AC3-A1D1-817769AEF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4CD47-1237-EA20-2BFF-3024F7B53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D91BB-886A-B3FA-7F5A-1EE3B0E56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7941-7C38-9B45-AB65-30F88631F9A2}" type="datetimeFigureOut">
              <a:rPr lang="en-US" smtClean="0"/>
              <a:t>6/14/25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BFD1D-5A77-70AB-EABD-BDF17317B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6D594-7CA5-CA05-0CE4-71F003BD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1044-A921-B148-BFEE-F98F04A6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9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6339-1D04-3579-86A1-583C71E3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274F6-6500-DA3B-CDCC-68FB037D4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31252-AF89-C377-F8D2-C69ED5B6C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EC4C0-AA60-6F61-3E70-052C0C45E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067809-CED1-E331-F4E9-7C118931A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EE0A2F-9BDE-BC74-29B6-B70BB6C15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7941-7C38-9B45-AB65-30F88631F9A2}" type="datetimeFigureOut">
              <a:rPr lang="en-US" smtClean="0"/>
              <a:t>6/14/25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3BCD1A-9A68-68F1-F580-A630F301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2820B9-65A9-C3E2-C3D9-A797B04C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1044-A921-B148-BFEE-F98F04A6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6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1AFE8-CE63-8496-55FE-F98E1F50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DFD239-92E2-2C4B-F477-C7029609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7941-7C38-9B45-AB65-30F88631F9A2}" type="datetimeFigureOut">
              <a:rPr lang="en-US" smtClean="0"/>
              <a:t>6/14/25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13BDD-9071-5EF5-BCA1-29139517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B7959-5499-BA98-DE71-364CE119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1044-A921-B148-BFEE-F98F04A6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3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B3319D-A57C-7A32-2464-0028DA25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7941-7C38-9B45-AB65-30F88631F9A2}" type="datetimeFigureOut">
              <a:rPr lang="en-US" smtClean="0"/>
              <a:t>6/14/25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DB7A73-2B65-AE76-FDB8-E41923CAA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AEA82-44B0-E052-8084-F62759AD0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1044-A921-B148-BFEE-F98F04A6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9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3F05C-CEE3-9063-0B2D-427C0205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9A5B2-0887-858E-D44A-C762934FA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5A3B5-F468-24A4-7E1E-D911A9297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70BBB-1C9D-7F57-0111-AEC789D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7941-7C38-9B45-AB65-30F88631F9A2}" type="datetimeFigureOut">
              <a:rPr lang="en-US" smtClean="0"/>
              <a:t>6/14/25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29139-5142-EE86-ABC0-CC09852BF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07C32-E82A-4BAF-7F42-D896CA77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1044-A921-B148-BFEE-F98F04A6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6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1769B-A67B-449F-DC0D-7789AAB5C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5D337-3FDC-AD11-599A-23B1E30C9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610EB-942B-7208-0046-8DF8204E5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3D02E-6F55-9814-38E1-01513C84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7941-7C38-9B45-AB65-30F88631F9A2}" type="datetimeFigureOut">
              <a:rPr lang="en-US" smtClean="0"/>
              <a:t>6/14/25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8D58B-B793-5BE9-B9D9-42A35D529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93DBC-EE85-64ED-E686-F9EAD6196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1044-A921-B148-BFEE-F98F04A6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9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278B77-851F-335B-081C-B7964A61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5759B-6053-4501-9D11-E7E9C2C5D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FDFFF-09C1-FFA5-65B2-354885D9C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977941-7C38-9B45-AB65-30F88631F9A2}" type="datetimeFigureOut">
              <a:rPr lang="en-US" smtClean="0"/>
              <a:t>6/14/25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8CAC2-E343-9F69-7A53-8A668FA2D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E3E7B-3E1D-4698-E552-6952FF9D3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DF1044-A921-B148-BFEE-F98F04A6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4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55E19C-4DDD-AAB1-EA24-38B05C8BB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It’s Never Too Late for Grace: Peter’s Journey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4838D-7FF0-C855-198B-AB122091C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5277684"/>
            <a:ext cx="5585749" cy="775494"/>
          </a:xfrm>
        </p:spPr>
        <p:txBody>
          <a:bodyPr>
            <a:normAutofit/>
          </a:bodyPr>
          <a:lstStyle/>
          <a:p>
            <a:pPr algn="l"/>
            <a:r>
              <a:rPr lang="en-CA" dirty="0"/>
              <a:t>Lk 5:1-11; 9:18-20; 22:54-62; Jn 21:15-19</a:t>
            </a:r>
            <a:endParaRPr lang="en-US" dirty="0"/>
          </a:p>
        </p:txBody>
      </p:sp>
      <p:pic>
        <p:nvPicPr>
          <p:cNvPr id="5" name="Picture 4" descr="A drawing of a person with a beard&#10;&#10;AI-generated content may be incorrect.">
            <a:extLst>
              <a:ext uri="{FF2B5EF4-FFF2-40B4-BE49-F238E27FC236}">
                <a16:creationId xmlns:a16="http://schemas.microsoft.com/office/drawing/2014/main" id="{E69F5C1A-1418-8BCA-5ED1-E3EF5C968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19" r="2" b="1361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820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E8C73D-DAA1-9577-1A63-F61F1B7BB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5BA56A2-6248-D52D-CA38-3AD4E1959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84892-F6BE-B900-093D-162098163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035" y="429775"/>
            <a:ext cx="5585748" cy="775494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Collapse: Luke 22:54-62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E6417-8341-9E24-4D77-9FED71F19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035" y="1442283"/>
            <a:ext cx="5585749" cy="4985941"/>
          </a:xfrm>
        </p:spPr>
        <p:txBody>
          <a:bodyPr>
            <a:normAutofit/>
          </a:bodyPr>
          <a:lstStyle/>
          <a:p>
            <a:r>
              <a:rPr lang="en-CA" b="1" baseline="30000" dirty="0"/>
              <a:t>59 </a:t>
            </a:r>
            <a:r>
              <a:rPr lang="en-CA" dirty="0"/>
              <a:t>About an hour later someone else insisted, “This must be one of them, because he is a Galilean, too.”</a:t>
            </a:r>
          </a:p>
          <a:p>
            <a:r>
              <a:rPr lang="en-CA" b="1" baseline="30000" dirty="0"/>
              <a:t>60 </a:t>
            </a:r>
            <a:r>
              <a:rPr lang="en-CA" dirty="0"/>
              <a:t>But Peter said, “Man, I don’t know what you are talking about.” And immediately, while he was still speaking, the rooster crowed.</a:t>
            </a:r>
          </a:p>
          <a:p>
            <a:r>
              <a:rPr lang="en-CA" b="1" baseline="30000" dirty="0"/>
              <a:t>61 </a:t>
            </a:r>
            <a:r>
              <a:rPr lang="en-CA" dirty="0"/>
              <a:t>At that moment the Lord turned and looked at Peter. Suddenly, the Lord’s words flashed through Peter’s mind: “Before the rooster crows tomorrow morning, you will deny three times that you even know me.” </a:t>
            </a:r>
            <a:r>
              <a:rPr lang="en-CA" b="1" baseline="30000" dirty="0"/>
              <a:t>62 </a:t>
            </a:r>
            <a:r>
              <a:rPr lang="en-CA" dirty="0"/>
              <a:t>And Peter left the courtyard, weeping bitterly.</a:t>
            </a:r>
          </a:p>
        </p:txBody>
      </p:sp>
      <p:pic>
        <p:nvPicPr>
          <p:cNvPr id="5" name="Picture 4" descr="A drawing of a person with a beard&#10;&#10;AI-generated content may be incorrect.">
            <a:extLst>
              <a:ext uri="{FF2B5EF4-FFF2-40B4-BE49-F238E27FC236}">
                <a16:creationId xmlns:a16="http://schemas.microsoft.com/office/drawing/2014/main" id="{BAC4FB0C-80CD-7DFB-888A-0AC5FAE44D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19" r="2" b="1361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701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23F29B-F9A4-4EA4-4825-E754B07D0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7507E3D-EB3D-B1E0-C738-79C08A5E3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5F345-FBC5-E6B0-18D8-403EA636C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035" y="429775"/>
            <a:ext cx="5585748" cy="775494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Collapse: Luke 22:54-62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44CC1-60F7-FF2A-F24E-6AB557ACC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035" y="2648243"/>
            <a:ext cx="5585749" cy="1561514"/>
          </a:xfrm>
        </p:spPr>
        <p:txBody>
          <a:bodyPr>
            <a:noAutofit/>
          </a:bodyPr>
          <a:lstStyle/>
          <a:p>
            <a:r>
              <a:rPr lang="en-US" sz="3600" dirty="0"/>
              <a:t>Sometimes our faith failures are not the end but the beginning of a new story of God’s grace.</a:t>
            </a:r>
            <a:endParaRPr lang="en-CA" sz="3600" dirty="0"/>
          </a:p>
        </p:txBody>
      </p:sp>
      <p:pic>
        <p:nvPicPr>
          <p:cNvPr id="5" name="Picture 4" descr="A drawing of a person with a beard&#10;&#10;AI-generated content may be incorrect.">
            <a:extLst>
              <a:ext uri="{FF2B5EF4-FFF2-40B4-BE49-F238E27FC236}">
                <a16:creationId xmlns:a16="http://schemas.microsoft.com/office/drawing/2014/main" id="{DA61061F-5CE8-7284-E873-736EADC828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19" r="2" b="1361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899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F0A779-C1E4-0340-2264-8B56E0F99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1271B62-B837-6170-F7FC-3B0F0D40F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E5C5B-38AB-788D-B7A4-003AB32AC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035" y="429775"/>
            <a:ext cx="5585748" cy="775494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Comfort: John 21:15-19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36419-92FC-0F11-49C1-D7FCE04F7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035" y="1442283"/>
            <a:ext cx="5585749" cy="4985941"/>
          </a:xfrm>
        </p:spPr>
        <p:txBody>
          <a:bodyPr>
            <a:normAutofit fontScale="92500" lnSpcReduction="20000"/>
          </a:bodyPr>
          <a:lstStyle/>
          <a:p>
            <a:r>
              <a:rPr lang="en-CA" b="1" baseline="30000" dirty="0"/>
              <a:t>15 </a:t>
            </a:r>
            <a:r>
              <a:rPr lang="en-CA" dirty="0"/>
              <a:t>After breakfast Jesus asked Simon Peter, “Simon son of John, do you love me more than these?”</a:t>
            </a:r>
          </a:p>
          <a:p>
            <a:r>
              <a:rPr lang="en-CA" dirty="0"/>
              <a:t>“Yes, Lord,” Peter replied, “you know I love you.”</a:t>
            </a:r>
          </a:p>
          <a:p>
            <a:r>
              <a:rPr lang="en-CA" dirty="0"/>
              <a:t>“Then feed my lambs,” Jesus told him.</a:t>
            </a:r>
          </a:p>
          <a:p>
            <a:r>
              <a:rPr lang="en-CA" b="1" baseline="30000" dirty="0"/>
              <a:t>16 </a:t>
            </a:r>
            <a:r>
              <a:rPr lang="en-CA" dirty="0"/>
              <a:t>Jesus repeated the question: “Simon son of John, do you love me?”</a:t>
            </a:r>
          </a:p>
          <a:p>
            <a:r>
              <a:rPr lang="en-CA" dirty="0"/>
              <a:t>“Yes, Lord,” Peter said, “you know I love you.”</a:t>
            </a:r>
          </a:p>
          <a:p>
            <a:r>
              <a:rPr lang="en-CA" dirty="0"/>
              <a:t>“Then take care of my sheep,” Jesus said.</a:t>
            </a:r>
          </a:p>
          <a:p>
            <a:r>
              <a:rPr lang="en-CA" b="1" baseline="30000" dirty="0"/>
              <a:t>17 </a:t>
            </a:r>
            <a:r>
              <a:rPr lang="en-CA" dirty="0"/>
              <a:t>A third time he asked him, “Simon son of John, do you love me?”</a:t>
            </a:r>
          </a:p>
          <a:p>
            <a:r>
              <a:rPr lang="en-CA" dirty="0"/>
              <a:t>Peter was hurt that Jesus asked the question a third time. He said, “Lord, you know everything. You know that I love you.”</a:t>
            </a:r>
          </a:p>
          <a:p>
            <a:r>
              <a:rPr lang="en-CA" dirty="0"/>
              <a:t>Jesus said, “Then feed my sheep.</a:t>
            </a:r>
          </a:p>
        </p:txBody>
      </p:sp>
      <p:pic>
        <p:nvPicPr>
          <p:cNvPr id="5" name="Picture 4" descr="A drawing of a person with a beard&#10;&#10;AI-generated content may be incorrect.">
            <a:extLst>
              <a:ext uri="{FF2B5EF4-FFF2-40B4-BE49-F238E27FC236}">
                <a16:creationId xmlns:a16="http://schemas.microsoft.com/office/drawing/2014/main" id="{5BE8C59F-4367-19D2-A668-EF2D48E41C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19" r="2" b="1361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669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B086F3-BE18-C1EB-D5C7-D9C5938F1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C48CAFF-FE0C-A2F5-A033-4EEBCCF0F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6AD1C-3D38-BB4C-D5D3-CE2778AA3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035" y="429775"/>
            <a:ext cx="5585748" cy="775494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Comfort: John 21:15-19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B8738A-9CBA-5E64-D71C-77246AF30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035" y="1442283"/>
            <a:ext cx="5585749" cy="4985941"/>
          </a:xfrm>
        </p:spPr>
        <p:txBody>
          <a:bodyPr>
            <a:normAutofit/>
          </a:bodyPr>
          <a:lstStyle/>
          <a:p>
            <a:r>
              <a:rPr lang="en-CA" b="1" baseline="30000" dirty="0"/>
              <a:t>18 </a:t>
            </a:r>
            <a:r>
              <a:rPr lang="en-CA" dirty="0"/>
              <a:t>“I tell you the truth, when you were young, you were able to do as you liked; you dressed yourself and went wherever you wanted to go. But when you are old, you will stretch out your hands, and others</a:t>
            </a:r>
            <a:r>
              <a:rPr lang="en-CA" baseline="30000" dirty="0"/>
              <a:t> </a:t>
            </a:r>
            <a:r>
              <a:rPr lang="en-CA" dirty="0"/>
              <a:t>will dress you and take you where you don’t want to go.” </a:t>
            </a:r>
            <a:r>
              <a:rPr lang="en-CA" b="1" baseline="30000" dirty="0"/>
              <a:t>19 </a:t>
            </a:r>
            <a:r>
              <a:rPr lang="en-CA" dirty="0"/>
              <a:t>Jesus said this to let him know by what kind of death he would glorify God. Then Jesus told him, “Follow me.”</a:t>
            </a:r>
          </a:p>
        </p:txBody>
      </p:sp>
      <p:pic>
        <p:nvPicPr>
          <p:cNvPr id="5" name="Picture 4" descr="A drawing of a person with a beard&#10;&#10;AI-generated content may be incorrect.">
            <a:extLst>
              <a:ext uri="{FF2B5EF4-FFF2-40B4-BE49-F238E27FC236}">
                <a16:creationId xmlns:a16="http://schemas.microsoft.com/office/drawing/2014/main" id="{54C63A1E-120E-D859-E1A9-28E33CC2B8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19" r="2" b="1361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1693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000E2-E9C3-D7DF-FACF-068F4BEEE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1FC0E53-0445-B092-3A4C-56F95A067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C516C-5AC0-6C37-72DD-3D48BA79F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035" y="429775"/>
            <a:ext cx="5585748" cy="775494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Comfort: John 21:15-19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D36E1C-300A-F014-7911-38585CFA8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035" y="2648243"/>
            <a:ext cx="5585749" cy="1561514"/>
          </a:xfrm>
        </p:spPr>
        <p:txBody>
          <a:bodyPr>
            <a:noAutofit/>
          </a:bodyPr>
          <a:lstStyle/>
          <a:p>
            <a:r>
              <a:rPr lang="en-CA" sz="3600" dirty="0"/>
              <a:t>Faith is a matter of answering Jesus’ question, “Do </a:t>
            </a:r>
            <a:r>
              <a:rPr lang="en-CA" sz="3600"/>
              <a:t>you love me?”</a:t>
            </a:r>
            <a:r>
              <a:rPr lang="en-CA" sz="4800"/>
              <a:t> </a:t>
            </a:r>
            <a:endParaRPr lang="en-CA" sz="4800" dirty="0"/>
          </a:p>
        </p:txBody>
      </p:sp>
      <p:pic>
        <p:nvPicPr>
          <p:cNvPr id="5" name="Picture 4" descr="A drawing of a person with a beard&#10;&#10;AI-generated content may be incorrect.">
            <a:extLst>
              <a:ext uri="{FF2B5EF4-FFF2-40B4-BE49-F238E27FC236}">
                <a16:creationId xmlns:a16="http://schemas.microsoft.com/office/drawing/2014/main" id="{3D226BAF-E58B-1C0F-9184-BA58454701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19" r="2" b="1361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615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2A6DF9-B836-CDC2-86FD-4D5DDD88B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31EB471-92E1-7D8A-4479-A28E66582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6938F-5BE6-7215-6C89-9BCD02423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035" y="429775"/>
            <a:ext cx="5585748" cy="775494"/>
          </a:xfrm>
        </p:spPr>
        <p:txBody>
          <a:bodyPr>
            <a:normAutofit/>
          </a:bodyPr>
          <a:lstStyle/>
          <a:p>
            <a:pPr algn="l"/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45453-825E-88A5-B495-2FB0D2860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035" y="1442283"/>
            <a:ext cx="5585749" cy="4985941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pic>
        <p:nvPicPr>
          <p:cNvPr id="5" name="Picture 4" descr="A drawing of a person with a beard&#10;&#10;AI-generated content may be incorrect.">
            <a:extLst>
              <a:ext uri="{FF2B5EF4-FFF2-40B4-BE49-F238E27FC236}">
                <a16:creationId xmlns:a16="http://schemas.microsoft.com/office/drawing/2014/main" id="{88E4AC61-651E-E52F-9939-58B9C49579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19" r="2" b="1361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7" name="Picture 6" descr="A graph with a line pointing up&#10;&#10;AI-generated content may be incorrect.">
            <a:extLst>
              <a:ext uri="{FF2B5EF4-FFF2-40B4-BE49-F238E27FC236}">
                <a16:creationId xmlns:a16="http://schemas.microsoft.com/office/drawing/2014/main" id="{326BB9F0-E242-050B-6A1D-2BB7B8F3A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472"/>
            <a:ext cx="6473056" cy="64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4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8D374B-3D7F-416C-3DB6-23B15B1FA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E4606F0-C893-F052-4155-7ADE4420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FF13A-37BA-73ED-7934-950AB1F02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035" y="429775"/>
            <a:ext cx="5585748" cy="775494"/>
          </a:xfrm>
        </p:spPr>
        <p:txBody>
          <a:bodyPr>
            <a:normAutofit/>
          </a:bodyPr>
          <a:lstStyle/>
          <a:p>
            <a:pPr algn="l"/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2737B-2617-1A60-3F42-606859574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035" y="1442283"/>
            <a:ext cx="5585749" cy="4985941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pic>
        <p:nvPicPr>
          <p:cNvPr id="5" name="Picture 4" descr="A drawing of a person with a beard&#10;&#10;AI-generated content may be incorrect.">
            <a:extLst>
              <a:ext uri="{FF2B5EF4-FFF2-40B4-BE49-F238E27FC236}">
                <a16:creationId xmlns:a16="http://schemas.microsoft.com/office/drawing/2014/main" id="{F7EB852E-8256-CFB7-DEE5-51AFCAD6E3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19" r="2" b="1361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043AF3-FEF2-E755-B27A-5DC84D6B8A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92472"/>
            <a:ext cx="6473056" cy="64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0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B7A539-B8F7-9169-DAFD-DCDD32C91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2A757F5-3B9F-82F6-C19E-1AAD36EC6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C1B1F-8935-D511-7948-3B2EE71D8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035" y="429775"/>
            <a:ext cx="5585748" cy="775494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Calling: Luke 5:1-11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0C662-3478-42FA-5F1C-0E84BD549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035" y="1442283"/>
            <a:ext cx="5585749" cy="4985941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/>
              <a:t>5 </a:t>
            </a:r>
            <a:r>
              <a:rPr lang="en-CA" dirty="0"/>
              <a:t>One day as Jesus was preaching on the shore of the Sea of Galilee,</a:t>
            </a:r>
            <a:r>
              <a:rPr lang="en-CA" baseline="30000" dirty="0"/>
              <a:t> </a:t>
            </a:r>
            <a:r>
              <a:rPr lang="en-CA" dirty="0"/>
              <a:t>great crowds pressed in on him to listen to the word of God. </a:t>
            </a:r>
            <a:r>
              <a:rPr lang="en-CA" b="1" baseline="30000" dirty="0"/>
              <a:t>2 </a:t>
            </a:r>
            <a:r>
              <a:rPr lang="en-CA" dirty="0"/>
              <a:t>He noticed two empty boats at the water’s edge, for the fishermen had left them and were washing their nets. </a:t>
            </a:r>
            <a:r>
              <a:rPr lang="en-CA" b="1" baseline="30000" dirty="0"/>
              <a:t>3 </a:t>
            </a:r>
            <a:r>
              <a:rPr lang="en-CA" dirty="0"/>
              <a:t>Stepping into one of the boats, Jesus asked Simon,</a:t>
            </a:r>
            <a:r>
              <a:rPr lang="en-CA" baseline="30000" dirty="0"/>
              <a:t> </a:t>
            </a:r>
            <a:r>
              <a:rPr lang="en-CA" dirty="0"/>
              <a:t>its owner, to push it out into the water. So, he sat in the boat and taught the crowds from there.</a:t>
            </a:r>
          </a:p>
          <a:p>
            <a:r>
              <a:rPr lang="en-CA" b="1" baseline="30000" dirty="0"/>
              <a:t>4 </a:t>
            </a:r>
            <a:r>
              <a:rPr lang="en-CA" dirty="0"/>
              <a:t>When he had finished speaking, he said to Simon, “Now go out where it is deeper, and let down your nets to catch some fish.”</a:t>
            </a:r>
          </a:p>
          <a:p>
            <a:r>
              <a:rPr lang="en-CA" b="1" baseline="30000" dirty="0"/>
              <a:t>5 </a:t>
            </a:r>
            <a:r>
              <a:rPr lang="en-CA" dirty="0"/>
              <a:t>“Master,” Simon replied, “we worked hard all last night and didn’t catch a thing. But if you say so, I’ll let the nets down again.” </a:t>
            </a:r>
          </a:p>
        </p:txBody>
      </p:sp>
      <p:pic>
        <p:nvPicPr>
          <p:cNvPr id="5" name="Picture 4" descr="A drawing of a person with a beard&#10;&#10;AI-generated content may be incorrect.">
            <a:extLst>
              <a:ext uri="{FF2B5EF4-FFF2-40B4-BE49-F238E27FC236}">
                <a16:creationId xmlns:a16="http://schemas.microsoft.com/office/drawing/2014/main" id="{79F9A99C-20C5-AEC5-D7CF-914AB92303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19" r="2" b="1361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442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C49C5A-E683-3394-F578-CCD7A3FEE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7CE9D6E-75B9-B60A-0DDD-343DDC79F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12B9E-2907-A462-FD32-5B2F501D8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035" y="429775"/>
            <a:ext cx="5585748" cy="775494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Calling: Luke 5:1-11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9E63E-B6EA-57FB-4AE7-7FAFD5B64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035" y="1442283"/>
            <a:ext cx="5585749" cy="4985941"/>
          </a:xfrm>
        </p:spPr>
        <p:txBody>
          <a:bodyPr>
            <a:normAutofit fontScale="92500" lnSpcReduction="10000"/>
          </a:bodyPr>
          <a:lstStyle/>
          <a:p>
            <a:r>
              <a:rPr lang="en-CA" b="1" baseline="30000" dirty="0"/>
              <a:t>6 </a:t>
            </a:r>
            <a:r>
              <a:rPr lang="en-CA" dirty="0"/>
              <a:t>And this time their nets were so full of fish they began to tear! </a:t>
            </a:r>
            <a:r>
              <a:rPr lang="en-CA" b="1" baseline="30000" dirty="0"/>
              <a:t>7 </a:t>
            </a:r>
            <a:r>
              <a:rPr lang="en-CA" dirty="0"/>
              <a:t>A shout for help brought their partners in the other boat, and soon both boats were filled with fish and on the verge of sinking.</a:t>
            </a:r>
          </a:p>
          <a:p>
            <a:r>
              <a:rPr lang="en-CA" b="1" baseline="30000" dirty="0"/>
              <a:t>8 </a:t>
            </a:r>
            <a:r>
              <a:rPr lang="en-CA" dirty="0"/>
              <a:t>When Simon Peter realized what had happened, he fell to his knees before Jesus and said, “Oh, Lord, please leave me—I’m such a sinful man.” </a:t>
            </a:r>
            <a:r>
              <a:rPr lang="en-CA" b="1" baseline="30000" dirty="0"/>
              <a:t>9 </a:t>
            </a:r>
            <a:r>
              <a:rPr lang="en-CA" dirty="0"/>
              <a:t>For he was awestruck by the number of fish they had caught, as were the others with him. </a:t>
            </a:r>
            <a:r>
              <a:rPr lang="en-CA" b="1" baseline="30000" dirty="0"/>
              <a:t>10 </a:t>
            </a:r>
            <a:r>
              <a:rPr lang="en-CA" dirty="0"/>
              <a:t>His partners, James and John, the sons of Zebedee, were also amazed.</a:t>
            </a:r>
          </a:p>
          <a:p>
            <a:r>
              <a:rPr lang="en-CA" dirty="0"/>
              <a:t>Jesus replied to Simon, “Don’t be afraid! From now on you’ll be fishing for people!” </a:t>
            </a:r>
            <a:r>
              <a:rPr lang="en-CA" b="1" baseline="30000" dirty="0"/>
              <a:t>11 </a:t>
            </a:r>
            <a:r>
              <a:rPr lang="en-CA" dirty="0"/>
              <a:t>And as soon as they landed, they left everything and followed Jesus.</a:t>
            </a:r>
          </a:p>
        </p:txBody>
      </p:sp>
      <p:pic>
        <p:nvPicPr>
          <p:cNvPr id="5" name="Picture 4" descr="A drawing of a person with a beard&#10;&#10;AI-generated content may be incorrect.">
            <a:extLst>
              <a:ext uri="{FF2B5EF4-FFF2-40B4-BE49-F238E27FC236}">
                <a16:creationId xmlns:a16="http://schemas.microsoft.com/office/drawing/2014/main" id="{1C8473F1-39C2-DB1A-D043-D289BC3991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19" r="2" b="1361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13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7D9F1-C3B6-E829-7AD6-1478FA8DC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864B1B1-FB7B-67FF-AAE9-42CF4F21F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8BEBD-E91E-777D-9F42-20A38B7E6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035" y="429775"/>
            <a:ext cx="5585748" cy="775494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Calling: Luke 5:1-11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198F68-37C8-28DA-B19C-FA1A7ED6C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035" y="2648243"/>
            <a:ext cx="5585749" cy="1561514"/>
          </a:xfrm>
        </p:spPr>
        <p:txBody>
          <a:bodyPr>
            <a:noAutofit/>
          </a:bodyPr>
          <a:lstStyle/>
          <a:p>
            <a:r>
              <a:rPr lang="en-US" sz="3600" dirty="0"/>
              <a:t>Peter wasn’t kept away from following Jesus because of his limitations.</a:t>
            </a:r>
            <a:r>
              <a:rPr lang="en-CA" sz="3600" dirty="0">
                <a:effectLst/>
              </a:rPr>
              <a:t> </a:t>
            </a:r>
            <a:endParaRPr lang="en-CA" sz="3600" dirty="0"/>
          </a:p>
        </p:txBody>
      </p:sp>
      <p:pic>
        <p:nvPicPr>
          <p:cNvPr id="5" name="Picture 4" descr="A drawing of a person with a beard&#10;&#10;AI-generated content may be incorrect.">
            <a:extLst>
              <a:ext uri="{FF2B5EF4-FFF2-40B4-BE49-F238E27FC236}">
                <a16:creationId xmlns:a16="http://schemas.microsoft.com/office/drawing/2014/main" id="{ADE3E843-F27B-31E3-E4B2-390E84654E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19" r="2" b="1361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733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382B-1A9D-C20A-10BB-F9AED4AE2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7AF1B15-E3ED-7BA8-6BE3-8572A9005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A30C1-536A-F928-D767-7EDBDDF31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035" y="429775"/>
            <a:ext cx="5585748" cy="775494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Confession: Luke 9:18-20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D1984-16C8-F81A-DABB-A59B41CDA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035" y="1442283"/>
            <a:ext cx="5585749" cy="4985941"/>
          </a:xfrm>
        </p:spPr>
        <p:txBody>
          <a:bodyPr>
            <a:normAutofit/>
          </a:bodyPr>
          <a:lstStyle/>
          <a:p>
            <a:r>
              <a:rPr lang="en-CA" b="1" baseline="30000" dirty="0"/>
              <a:t>18 </a:t>
            </a:r>
            <a:r>
              <a:rPr lang="en-CA" dirty="0"/>
              <a:t>One day Jesus left the crowds to pray alone. Only his disciples were with him, and he asked them, “Who do people say I am?”</a:t>
            </a:r>
          </a:p>
          <a:p>
            <a:r>
              <a:rPr lang="en-CA" b="1" baseline="30000" dirty="0"/>
              <a:t>19 </a:t>
            </a:r>
            <a:r>
              <a:rPr lang="en-CA" dirty="0"/>
              <a:t>“Well,” they replied, “some say John the Baptist, some say Elijah, and others say you are one of the other ancient prophets risen from the dead.”</a:t>
            </a:r>
          </a:p>
          <a:p>
            <a:r>
              <a:rPr lang="en-CA" b="1" baseline="30000" dirty="0"/>
              <a:t>20 </a:t>
            </a:r>
            <a:r>
              <a:rPr lang="en-CA" dirty="0"/>
              <a:t>Then he asked them, “But who do you say I am?”</a:t>
            </a:r>
          </a:p>
          <a:p>
            <a:r>
              <a:rPr lang="en-CA" dirty="0"/>
              <a:t>Peter replied, “You are the Messiah</a:t>
            </a:r>
            <a:r>
              <a:rPr lang="en-CA" baseline="30000" dirty="0"/>
              <a:t> </a:t>
            </a:r>
            <a:r>
              <a:rPr lang="en-CA" dirty="0"/>
              <a:t>sent from God!”</a:t>
            </a:r>
          </a:p>
        </p:txBody>
      </p:sp>
      <p:pic>
        <p:nvPicPr>
          <p:cNvPr id="5" name="Picture 4" descr="A drawing of a person with a beard&#10;&#10;AI-generated content may be incorrect.">
            <a:extLst>
              <a:ext uri="{FF2B5EF4-FFF2-40B4-BE49-F238E27FC236}">
                <a16:creationId xmlns:a16="http://schemas.microsoft.com/office/drawing/2014/main" id="{A7D42CBB-F05A-2250-ACC8-5631022C46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19" r="2" b="1361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917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4BD893-9741-A516-8F0D-5D4B6A902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DBE4F71-8240-DB5F-B157-7B093E7D3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827F7-13EA-4AF4-0C81-A1177BAC2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035" y="429775"/>
            <a:ext cx="5585748" cy="775494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Confession: Luke 9:18-20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2842A-57AB-591C-05D2-52AFF1A8B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035" y="2648243"/>
            <a:ext cx="5585749" cy="1561514"/>
          </a:xfrm>
        </p:spPr>
        <p:txBody>
          <a:bodyPr>
            <a:noAutofit/>
          </a:bodyPr>
          <a:lstStyle/>
          <a:p>
            <a:r>
              <a:rPr lang="en-US" sz="3600" dirty="0"/>
              <a:t>Even the limited confession that Jesus is from God is an important step in the journey of faith.</a:t>
            </a:r>
            <a:r>
              <a:rPr lang="en-CA" sz="4800" dirty="0">
                <a:effectLst/>
              </a:rPr>
              <a:t> </a:t>
            </a:r>
            <a:endParaRPr lang="en-CA" sz="4800" dirty="0"/>
          </a:p>
        </p:txBody>
      </p:sp>
      <p:pic>
        <p:nvPicPr>
          <p:cNvPr id="5" name="Picture 4" descr="A drawing of a person with a beard&#10;&#10;AI-generated content may be incorrect.">
            <a:extLst>
              <a:ext uri="{FF2B5EF4-FFF2-40B4-BE49-F238E27FC236}">
                <a16:creationId xmlns:a16="http://schemas.microsoft.com/office/drawing/2014/main" id="{1AAAED3A-C296-629F-2699-F9FCC7407A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19" r="2" b="1361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64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ABAA79-8765-3BA9-302A-70CAB338B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A246FD-3131-77C1-64AA-294204DD8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503FF-1D83-8A43-14AA-5D8864FBD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035" y="429775"/>
            <a:ext cx="5585748" cy="775494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Collapse: Luke 22:54-62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842A4-064A-AED8-80FA-9D62591BF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035" y="1442283"/>
            <a:ext cx="5585749" cy="4985941"/>
          </a:xfrm>
        </p:spPr>
        <p:txBody>
          <a:bodyPr>
            <a:normAutofit lnSpcReduction="10000"/>
          </a:bodyPr>
          <a:lstStyle/>
          <a:p>
            <a:r>
              <a:rPr lang="en-CA" b="1" baseline="30000" dirty="0"/>
              <a:t>54 </a:t>
            </a:r>
            <a:r>
              <a:rPr lang="en-CA" dirty="0"/>
              <a:t>So they arrested him and led him to the high priest’s home. And Peter followed at a distance. </a:t>
            </a:r>
            <a:r>
              <a:rPr lang="en-CA" b="1" baseline="30000" dirty="0"/>
              <a:t>55 </a:t>
            </a:r>
            <a:r>
              <a:rPr lang="en-CA" dirty="0"/>
              <a:t>The guards lit a fire in the middle of the courtyard and sat around it, and Peter joined them there. </a:t>
            </a:r>
            <a:r>
              <a:rPr lang="en-CA" b="1" baseline="30000" dirty="0"/>
              <a:t>56 </a:t>
            </a:r>
            <a:r>
              <a:rPr lang="en-CA" dirty="0"/>
              <a:t>A servant girl noticed him in the firelight and began staring at him. Finally, she said, “This man was one of Jesus’ followers!”</a:t>
            </a:r>
          </a:p>
          <a:p>
            <a:r>
              <a:rPr lang="en-CA" b="1" baseline="30000" dirty="0"/>
              <a:t>57 </a:t>
            </a:r>
            <a:r>
              <a:rPr lang="en-CA" dirty="0"/>
              <a:t>But Peter denied it. “Woman,” he said, “I don’t even know him!”</a:t>
            </a:r>
          </a:p>
          <a:p>
            <a:r>
              <a:rPr lang="en-CA" b="1" baseline="30000" dirty="0"/>
              <a:t>58 </a:t>
            </a:r>
            <a:r>
              <a:rPr lang="en-CA" dirty="0"/>
              <a:t>After a while someone else looked at him and said, “You must be one of them!”</a:t>
            </a:r>
          </a:p>
          <a:p>
            <a:r>
              <a:rPr lang="en-CA" dirty="0"/>
              <a:t>“No, man, I’m not!” Peter retorted.</a:t>
            </a:r>
          </a:p>
        </p:txBody>
      </p:sp>
      <p:pic>
        <p:nvPicPr>
          <p:cNvPr id="5" name="Picture 4" descr="A drawing of a person with a beard&#10;&#10;AI-generated content may be incorrect.">
            <a:extLst>
              <a:ext uri="{FF2B5EF4-FFF2-40B4-BE49-F238E27FC236}">
                <a16:creationId xmlns:a16="http://schemas.microsoft.com/office/drawing/2014/main" id="{5C9E4533-D7F6-7B4E-96EC-FF574872C4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19" r="2" b="1361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727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989</Words>
  <Application>Microsoft Macintosh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It’s Never Too Late for Grace: Peter’s Journey</vt:lpstr>
      <vt:lpstr>PowerPoint Presentation</vt:lpstr>
      <vt:lpstr>PowerPoint Presentation</vt:lpstr>
      <vt:lpstr>Calling: Luke 5:1-11</vt:lpstr>
      <vt:lpstr>Calling: Luke 5:1-11</vt:lpstr>
      <vt:lpstr>Calling: Luke 5:1-11</vt:lpstr>
      <vt:lpstr>Confession: Luke 9:18-20</vt:lpstr>
      <vt:lpstr>Confession: Luke 9:18-20</vt:lpstr>
      <vt:lpstr>Collapse: Luke 22:54-62</vt:lpstr>
      <vt:lpstr>Collapse: Luke 22:54-62</vt:lpstr>
      <vt:lpstr>Collapse: Luke 22:54-62</vt:lpstr>
      <vt:lpstr>Comfort: John 21:15-19</vt:lpstr>
      <vt:lpstr>Comfort: John 21:15-19</vt:lpstr>
      <vt:lpstr>Comfort: John 21:15-19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Burkholder</dc:creator>
  <cp:lastModifiedBy>Matthew Burkholder</cp:lastModifiedBy>
  <cp:revision>1</cp:revision>
  <dcterms:created xsi:type="dcterms:W3CDTF">2025-06-12T15:50:17Z</dcterms:created>
  <dcterms:modified xsi:type="dcterms:W3CDTF">2025-06-14T16:07:29Z</dcterms:modified>
</cp:coreProperties>
</file>