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6" r:id="rId6"/>
    <p:sldId id="277" r:id="rId7"/>
    <p:sldId id="278" r:id="rId8"/>
    <p:sldId id="276" r:id="rId9"/>
    <p:sldId id="268" r:id="rId10"/>
    <p:sldId id="269" r:id="rId11"/>
    <p:sldId id="270" r:id="rId12"/>
    <p:sldId id="279" r:id="rId13"/>
    <p:sldId id="280" r:id="rId14"/>
    <p:sldId id="281" r:id="rId15"/>
    <p:sldId id="282" r:id="rId16"/>
    <p:sldId id="283" r:id="rId17"/>
    <p:sldId id="284"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4702"/>
  </p:normalViewPr>
  <p:slideViewPr>
    <p:cSldViewPr snapToGrid="0">
      <p:cViewPr varScale="1">
        <p:scale>
          <a:sx n="99" d="100"/>
          <a:sy n="99" d="100"/>
        </p:scale>
        <p:origin x="1160"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Burkholder" userId="0cf6de4be2aa68f7" providerId="LiveId" clId="{DBB195D0-37BA-EE4F-A1DF-D1441802920B}"/>
    <pc:docChg chg="undo custSel addSld delSld modSld sldOrd">
      <pc:chgData name="Matthew Burkholder" userId="0cf6de4be2aa68f7" providerId="LiveId" clId="{DBB195D0-37BA-EE4F-A1DF-D1441802920B}" dt="2025-02-05T19:49:38.183" v="1019" actId="404"/>
      <pc:docMkLst>
        <pc:docMk/>
      </pc:docMkLst>
      <pc:sldChg chg="ord">
        <pc:chgData name="Matthew Burkholder" userId="0cf6de4be2aa68f7" providerId="LiveId" clId="{DBB195D0-37BA-EE4F-A1DF-D1441802920B}" dt="2025-02-05T19:25:31.071" v="1" actId="20578"/>
        <pc:sldMkLst>
          <pc:docMk/>
          <pc:sldMk cId="497680999" sldId="257"/>
        </pc:sldMkLst>
      </pc:sldChg>
      <pc:sldChg chg="ord">
        <pc:chgData name="Matthew Burkholder" userId="0cf6de4be2aa68f7" providerId="LiveId" clId="{DBB195D0-37BA-EE4F-A1DF-D1441802920B}" dt="2025-02-05T19:25:28.700" v="0" actId="20578"/>
        <pc:sldMkLst>
          <pc:docMk/>
          <pc:sldMk cId="1789025473" sldId="258"/>
        </pc:sldMkLst>
      </pc:sldChg>
      <pc:sldChg chg="modSp mod">
        <pc:chgData name="Matthew Burkholder" userId="0cf6de4be2aa68f7" providerId="LiveId" clId="{DBB195D0-37BA-EE4F-A1DF-D1441802920B}" dt="2025-02-05T19:27:50.179" v="135" actId="20577"/>
        <pc:sldMkLst>
          <pc:docMk/>
          <pc:sldMk cId="2467740360" sldId="260"/>
        </pc:sldMkLst>
        <pc:spChg chg="mod">
          <ac:chgData name="Matthew Burkholder" userId="0cf6de4be2aa68f7" providerId="LiveId" clId="{DBB195D0-37BA-EE4F-A1DF-D1441802920B}" dt="2025-02-05T19:27:50.179" v="135" actId="20577"/>
          <ac:spMkLst>
            <pc:docMk/>
            <pc:sldMk cId="2467740360" sldId="260"/>
            <ac:spMk id="2" creationId="{51504FB1-7143-DF81-9496-E35137A69630}"/>
          </ac:spMkLst>
        </pc:spChg>
      </pc:sldChg>
      <pc:sldChg chg="modSp mod ord">
        <pc:chgData name="Matthew Burkholder" userId="0cf6de4be2aa68f7" providerId="LiveId" clId="{DBB195D0-37BA-EE4F-A1DF-D1441802920B}" dt="2025-02-05T19:30:08.157" v="318" actId="403"/>
        <pc:sldMkLst>
          <pc:docMk/>
          <pc:sldMk cId="1580995596" sldId="266"/>
        </pc:sldMkLst>
        <pc:spChg chg="mod">
          <ac:chgData name="Matthew Burkholder" userId="0cf6de4be2aa68f7" providerId="LiveId" clId="{DBB195D0-37BA-EE4F-A1DF-D1441802920B}" dt="2025-02-05T19:30:08.157" v="318" actId="403"/>
          <ac:spMkLst>
            <pc:docMk/>
            <pc:sldMk cId="1580995596" sldId="266"/>
            <ac:spMk id="2" creationId="{12D51DED-B919-9F2A-D3F2-1D97D28A0EEC}"/>
          </ac:spMkLst>
        </pc:spChg>
        <pc:spChg chg="mod">
          <ac:chgData name="Matthew Burkholder" userId="0cf6de4be2aa68f7" providerId="LiveId" clId="{DBB195D0-37BA-EE4F-A1DF-D1441802920B}" dt="2025-02-05T19:29:05.076" v="217" actId="403"/>
          <ac:spMkLst>
            <pc:docMk/>
            <pc:sldMk cId="1580995596" sldId="266"/>
            <ac:spMk id="3" creationId="{39B45609-9EC8-E541-F6DD-6F7A090C63D2}"/>
          </ac:spMkLst>
        </pc:spChg>
      </pc:sldChg>
      <pc:sldChg chg="del">
        <pc:chgData name="Matthew Burkholder" userId="0cf6de4be2aa68f7" providerId="LiveId" clId="{DBB195D0-37BA-EE4F-A1DF-D1441802920B}" dt="2025-02-05T19:29:17.018" v="220" actId="2696"/>
        <pc:sldMkLst>
          <pc:docMk/>
          <pc:sldMk cId="2193672501" sldId="267"/>
        </pc:sldMkLst>
      </pc:sldChg>
      <pc:sldChg chg="modSp mod">
        <pc:chgData name="Matthew Burkholder" userId="0cf6de4be2aa68f7" providerId="LiveId" clId="{DBB195D0-37BA-EE4F-A1DF-D1441802920B}" dt="2025-02-05T19:31:13.540" v="335" actId="403"/>
        <pc:sldMkLst>
          <pc:docMk/>
          <pc:sldMk cId="2561879113" sldId="268"/>
        </pc:sldMkLst>
        <pc:spChg chg="mod">
          <ac:chgData name="Matthew Burkholder" userId="0cf6de4be2aa68f7" providerId="LiveId" clId="{DBB195D0-37BA-EE4F-A1DF-D1441802920B}" dt="2025-02-05T19:30:41.773" v="323" actId="403"/>
          <ac:spMkLst>
            <pc:docMk/>
            <pc:sldMk cId="2561879113" sldId="268"/>
            <ac:spMk id="2" creationId="{2CA16A3A-2CE3-9A81-0AD8-52CC610DDDFA}"/>
          </ac:spMkLst>
        </pc:spChg>
        <pc:spChg chg="mod">
          <ac:chgData name="Matthew Burkholder" userId="0cf6de4be2aa68f7" providerId="LiveId" clId="{DBB195D0-37BA-EE4F-A1DF-D1441802920B}" dt="2025-02-05T19:31:10.239" v="333" actId="403"/>
          <ac:spMkLst>
            <pc:docMk/>
            <pc:sldMk cId="2561879113" sldId="268"/>
            <ac:spMk id="3" creationId="{2B474170-0054-96BE-AC22-397264737964}"/>
          </ac:spMkLst>
        </pc:spChg>
        <pc:spChg chg="mod">
          <ac:chgData name="Matthew Burkholder" userId="0cf6de4be2aa68f7" providerId="LiveId" clId="{DBB195D0-37BA-EE4F-A1DF-D1441802920B}" dt="2025-02-05T19:31:13.540" v="335" actId="403"/>
          <ac:spMkLst>
            <pc:docMk/>
            <pc:sldMk cId="2561879113" sldId="268"/>
            <ac:spMk id="4" creationId="{623CD551-BBC9-1793-7A8F-E8D7C879AAB5}"/>
          </ac:spMkLst>
        </pc:spChg>
      </pc:sldChg>
      <pc:sldChg chg="modSp mod">
        <pc:chgData name="Matthew Burkholder" userId="0cf6de4be2aa68f7" providerId="LiveId" clId="{DBB195D0-37BA-EE4F-A1DF-D1441802920B}" dt="2025-02-05T19:31:31.957" v="348" actId="20577"/>
        <pc:sldMkLst>
          <pc:docMk/>
          <pc:sldMk cId="725762826" sldId="269"/>
        </pc:sldMkLst>
        <pc:spChg chg="mod">
          <ac:chgData name="Matthew Burkholder" userId="0cf6de4be2aa68f7" providerId="LiveId" clId="{DBB195D0-37BA-EE4F-A1DF-D1441802920B}" dt="2025-02-05T19:31:31.957" v="348" actId="20577"/>
          <ac:spMkLst>
            <pc:docMk/>
            <pc:sldMk cId="725762826" sldId="269"/>
            <ac:spMk id="2" creationId="{38F79A25-12D1-C19F-9E44-78F80DA6C80E}"/>
          </ac:spMkLst>
        </pc:spChg>
      </pc:sldChg>
      <pc:sldChg chg="modSp mod">
        <pc:chgData name="Matthew Burkholder" userId="0cf6de4be2aa68f7" providerId="LiveId" clId="{DBB195D0-37BA-EE4F-A1DF-D1441802920B}" dt="2025-02-05T19:33:24.044" v="408" actId="20577"/>
        <pc:sldMkLst>
          <pc:docMk/>
          <pc:sldMk cId="3384054279" sldId="270"/>
        </pc:sldMkLst>
        <pc:spChg chg="mod">
          <ac:chgData name="Matthew Burkholder" userId="0cf6de4be2aa68f7" providerId="LiveId" clId="{DBB195D0-37BA-EE4F-A1DF-D1441802920B}" dt="2025-02-05T19:32:02.142" v="371" actId="20577"/>
          <ac:spMkLst>
            <pc:docMk/>
            <pc:sldMk cId="3384054279" sldId="270"/>
            <ac:spMk id="2" creationId="{CA42EE12-99BE-0EFD-DAF2-03584E104D17}"/>
          </ac:spMkLst>
        </pc:spChg>
        <pc:spChg chg="mod">
          <ac:chgData name="Matthew Burkholder" userId="0cf6de4be2aa68f7" providerId="LiveId" clId="{DBB195D0-37BA-EE4F-A1DF-D1441802920B}" dt="2025-02-05T19:33:24.044" v="408" actId="20577"/>
          <ac:spMkLst>
            <pc:docMk/>
            <pc:sldMk cId="3384054279" sldId="270"/>
            <ac:spMk id="3" creationId="{849E8295-706C-BA84-EB7E-CB34384ECB02}"/>
          </ac:spMkLst>
        </pc:spChg>
      </pc:sldChg>
      <pc:sldChg chg="del">
        <pc:chgData name="Matthew Burkholder" userId="0cf6de4be2aa68f7" providerId="LiveId" clId="{DBB195D0-37BA-EE4F-A1DF-D1441802920B}" dt="2025-02-05T19:31:48.193" v="349" actId="2696"/>
        <pc:sldMkLst>
          <pc:docMk/>
          <pc:sldMk cId="723572072" sldId="271"/>
        </pc:sldMkLst>
      </pc:sldChg>
      <pc:sldChg chg="del">
        <pc:chgData name="Matthew Burkholder" userId="0cf6de4be2aa68f7" providerId="LiveId" clId="{DBB195D0-37BA-EE4F-A1DF-D1441802920B}" dt="2025-02-05T19:31:48.193" v="349" actId="2696"/>
        <pc:sldMkLst>
          <pc:docMk/>
          <pc:sldMk cId="3580096112" sldId="272"/>
        </pc:sldMkLst>
      </pc:sldChg>
      <pc:sldChg chg="del">
        <pc:chgData name="Matthew Burkholder" userId="0cf6de4be2aa68f7" providerId="LiveId" clId="{DBB195D0-37BA-EE4F-A1DF-D1441802920B}" dt="2025-02-05T19:31:48.193" v="349" actId="2696"/>
        <pc:sldMkLst>
          <pc:docMk/>
          <pc:sldMk cId="285859751" sldId="273"/>
        </pc:sldMkLst>
      </pc:sldChg>
      <pc:sldChg chg="del">
        <pc:chgData name="Matthew Burkholder" userId="0cf6de4be2aa68f7" providerId="LiveId" clId="{DBB195D0-37BA-EE4F-A1DF-D1441802920B}" dt="2025-02-05T19:31:48.193" v="349" actId="2696"/>
        <pc:sldMkLst>
          <pc:docMk/>
          <pc:sldMk cId="388198148" sldId="274"/>
        </pc:sldMkLst>
      </pc:sldChg>
      <pc:sldChg chg="modSp mod">
        <pc:chgData name="Matthew Burkholder" userId="0cf6de4be2aa68f7" providerId="LiveId" clId="{DBB195D0-37BA-EE4F-A1DF-D1441802920B}" dt="2025-02-05T19:49:38.183" v="1019" actId="404"/>
        <pc:sldMkLst>
          <pc:docMk/>
          <pc:sldMk cId="422111983" sldId="275"/>
        </pc:sldMkLst>
        <pc:spChg chg="mod">
          <ac:chgData name="Matthew Burkholder" userId="0cf6de4be2aa68f7" providerId="LiveId" clId="{DBB195D0-37BA-EE4F-A1DF-D1441802920B}" dt="2025-02-05T19:49:38.183" v="1019" actId="404"/>
          <ac:spMkLst>
            <pc:docMk/>
            <pc:sldMk cId="422111983" sldId="275"/>
            <ac:spMk id="2" creationId="{23C6FCF1-7F74-E43D-85A5-F356F3B02673}"/>
          </ac:spMkLst>
        </pc:spChg>
        <pc:spChg chg="mod">
          <ac:chgData name="Matthew Burkholder" userId="0cf6de4be2aa68f7" providerId="LiveId" clId="{DBB195D0-37BA-EE4F-A1DF-D1441802920B}" dt="2025-02-05T19:49:34.363" v="1016" actId="1076"/>
          <ac:spMkLst>
            <pc:docMk/>
            <pc:sldMk cId="422111983" sldId="275"/>
            <ac:spMk id="3" creationId="{C6361C90-3762-FF73-B21C-757859FD5898}"/>
          </ac:spMkLst>
        </pc:spChg>
      </pc:sldChg>
      <pc:sldChg chg="modSp add mod">
        <pc:chgData name="Matthew Burkholder" userId="0cf6de4be2aa68f7" providerId="LiveId" clId="{DBB195D0-37BA-EE4F-A1DF-D1441802920B}" dt="2025-02-05T19:31:00.950" v="331" actId="20577"/>
        <pc:sldMkLst>
          <pc:docMk/>
          <pc:sldMk cId="3822718631" sldId="276"/>
        </pc:sldMkLst>
        <pc:spChg chg="mod">
          <ac:chgData name="Matthew Burkholder" userId="0cf6de4be2aa68f7" providerId="LiveId" clId="{DBB195D0-37BA-EE4F-A1DF-D1441802920B}" dt="2025-02-05T19:31:00.950" v="331" actId="20577"/>
          <ac:spMkLst>
            <pc:docMk/>
            <pc:sldMk cId="3822718631" sldId="276"/>
            <ac:spMk id="2" creationId="{3F2B7C02-1DDA-2004-6E28-BFE6D23013BC}"/>
          </ac:spMkLst>
        </pc:spChg>
        <pc:spChg chg="mod">
          <ac:chgData name="Matthew Burkholder" userId="0cf6de4be2aa68f7" providerId="LiveId" clId="{DBB195D0-37BA-EE4F-A1DF-D1441802920B}" dt="2025-02-05T19:30:48.610" v="327" actId="404"/>
          <ac:spMkLst>
            <pc:docMk/>
            <pc:sldMk cId="3822718631" sldId="276"/>
            <ac:spMk id="3" creationId="{6B3CC691-7E91-E0F1-AF4D-2EA1061F77C2}"/>
          </ac:spMkLst>
        </pc:spChg>
      </pc:sldChg>
      <pc:sldChg chg="modSp add mod">
        <pc:chgData name="Matthew Burkholder" userId="0cf6de4be2aa68f7" providerId="LiveId" clId="{DBB195D0-37BA-EE4F-A1DF-D1441802920B}" dt="2025-02-05T19:30:13.159" v="320" actId="403"/>
        <pc:sldMkLst>
          <pc:docMk/>
          <pc:sldMk cId="2104656253" sldId="277"/>
        </pc:sldMkLst>
        <pc:spChg chg="mod">
          <ac:chgData name="Matthew Burkholder" userId="0cf6de4be2aa68f7" providerId="LiveId" clId="{DBB195D0-37BA-EE4F-A1DF-D1441802920B}" dt="2025-02-05T19:30:13.159" v="320" actId="403"/>
          <ac:spMkLst>
            <pc:docMk/>
            <pc:sldMk cId="2104656253" sldId="277"/>
            <ac:spMk id="2" creationId="{6C5512BF-5EFA-0BBD-7152-1C7CE6E6949E}"/>
          </ac:spMkLst>
        </pc:spChg>
        <pc:spChg chg="mod">
          <ac:chgData name="Matthew Burkholder" userId="0cf6de4be2aa68f7" providerId="LiveId" clId="{DBB195D0-37BA-EE4F-A1DF-D1441802920B}" dt="2025-02-05T19:29:09.507" v="219" actId="403"/>
          <ac:spMkLst>
            <pc:docMk/>
            <pc:sldMk cId="2104656253" sldId="277"/>
            <ac:spMk id="3" creationId="{3A80BE59-9A70-3DC5-6061-35BA8CFEFD9F}"/>
          </ac:spMkLst>
        </pc:spChg>
      </pc:sldChg>
      <pc:sldChg chg="modSp add mod">
        <pc:chgData name="Matthew Burkholder" userId="0cf6de4be2aa68f7" providerId="LiveId" clId="{DBB195D0-37BA-EE4F-A1DF-D1441802920B}" dt="2025-02-05T19:30:03.687" v="316" actId="403"/>
        <pc:sldMkLst>
          <pc:docMk/>
          <pc:sldMk cId="2560803253" sldId="278"/>
        </pc:sldMkLst>
        <pc:spChg chg="mod">
          <ac:chgData name="Matthew Burkholder" userId="0cf6de4be2aa68f7" providerId="LiveId" clId="{DBB195D0-37BA-EE4F-A1DF-D1441802920B}" dt="2025-02-05T19:30:03.687" v="316" actId="403"/>
          <ac:spMkLst>
            <pc:docMk/>
            <pc:sldMk cId="2560803253" sldId="278"/>
            <ac:spMk id="2" creationId="{877C8840-18B5-53B0-22B5-D45EA9A52BCB}"/>
          </ac:spMkLst>
        </pc:spChg>
        <pc:spChg chg="mod">
          <ac:chgData name="Matthew Burkholder" userId="0cf6de4be2aa68f7" providerId="LiveId" clId="{DBB195D0-37BA-EE4F-A1DF-D1441802920B}" dt="2025-02-05T19:29:57.638" v="314" actId="207"/>
          <ac:spMkLst>
            <pc:docMk/>
            <pc:sldMk cId="2560803253" sldId="278"/>
            <ac:spMk id="3" creationId="{4EB1340C-5975-9178-402D-A286B0169626}"/>
          </ac:spMkLst>
        </pc:spChg>
      </pc:sldChg>
      <pc:sldChg chg="modSp add mod">
        <pc:chgData name="Matthew Burkholder" userId="0cf6de4be2aa68f7" providerId="LiveId" clId="{DBB195D0-37BA-EE4F-A1DF-D1441802920B}" dt="2025-02-05T19:33:16.972" v="405" actId="20577"/>
        <pc:sldMkLst>
          <pc:docMk/>
          <pc:sldMk cId="1400680829" sldId="279"/>
        </pc:sldMkLst>
        <pc:spChg chg="mod">
          <ac:chgData name="Matthew Burkholder" userId="0cf6de4be2aa68f7" providerId="LiveId" clId="{DBB195D0-37BA-EE4F-A1DF-D1441802920B}" dt="2025-02-05T19:33:16.972" v="405" actId="20577"/>
          <ac:spMkLst>
            <pc:docMk/>
            <pc:sldMk cId="1400680829" sldId="279"/>
            <ac:spMk id="3" creationId="{3D2CC72B-FC4C-FEF6-E847-6A588BFA4835}"/>
          </ac:spMkLst>
        </pc:spChg>
      </pc:sldChg>
      <pc:sldChg chg="modSp add mod">
        <pc:chgData name="Matthew Burkholder" userId="0cf6de4be2aa68f7" providerId="LiveId" clId="{DBB195D0-37BA-EE4F-A1DF-D1441802920B}" dt="2025-02-05T19:33:45.921" v="417" actId="20577"/>
        <pc:sldMkLst>
          <pc:docMk/>
          <pc:sldMk cId="2103445078" sldId="280"/>
        </pc:sldMkLst>
        <pc:spChg chg="mod">
          <ac:chgData name="Matthew Burkholder" userId="0cf6de4be2aa68f7" providerId="LiveId" clId="{DBB195D0-37BA-EE4F-A1DF-D1441802920B}" dt="2025-02-05T19:33:45.921" v="417" actId="20577"/>
          <ac:spMkLst>
            <pc:docMk/>
            <pc:sldMk cId="2103445078" sldId="280"/>
            <ac:spMk id="3" creationId="{5C572927-B4D9-5515-8F7F-77097B7CC1D7}"/>
          </ac:spMkLst>
        </pc:spChg>
      </pc:sldChg>
      <pc:sldChg chg="modSp add mod">
        <pc:chgData name="Matthew Burkholder" userId="0cf6de4be2aa68f7" providerId="LiveId" clId="{DBB195D0-37BA-EE4F-A1DF-D1441802920B}" dt="2025-02-05T19:33:52.030" v="418" actId="20577"/>
        <pc:sldMkLst>
          <pc:docMk/>
          <pc:sldMk cId="1730193680" sldId="281"/>
        </pc:sldMkLst>
        <pc:spChg chg="mod">
          <ac:chgData name="Matthew Burkholder" userId="0cf6de4be2aa68f7" providerId="LiveId" clId="{DBB195D0-37BA-EE4F-A1DF-D1441802920B}" dt="2025-02-05T19:33:52.030" v="418" actId="20577"/>
          <ac:spMkLst>
            <pc:docMk/>
            <pc:sldMk cId="1730193680" sldId="281"/>
            <ac:spMk id="3" creationId="{79D2ED61-2B3A-AEFE-38FC-75190CE14D97}"/>
          </ac:spMkLst>
        </pc:spChg>
      </pc:sldChg>
      <pc:sldChg chg="modSp add mod">
        <pc:chgData name="Matthew Burkholder" userId="0cf6de4be2aa68f7" providerId="LiveId" clId="{DBB195D0-37BA-EE4F-A1DF-D1441802920B}" dt="2025-02-05T19:34:25.159" v="442" actId="1076"/>
        <pc:sldMkLst>
          <pc:docMk/>
          <pc:sldMk cId="2054892552" sldId="282"/>
        </pc:sldMkLst>
        <pc:spChg chg="mod">
          <ac:chgData name="Matthew Burkholder" userId="0cf6de4be2aa68f7" providerId="LiveId" clId="{DBB195D0-37BA-EE4F-A1DF-D1441802920B}" dt="2025-02-05T19:34:25.159" v="442" actId="1076"/>
          <ac:spMkLst>
            <pc:docMk/>
            <pc:sldMk cId="2054892552" sldId="282"/>
            <ac:spMk id="3" creationId="{92AA6ECC-2441-1AA4-B34F-CFF441C3E098}"/>
          </ac:spMkLst>
        </pc:spChg>
      </pc:sldChg>
      <pc:sldChg chg="delSp modSp add mod">
        <pc:chgData name="Matthew Burkholder" userId="0cf6de4be2aa68f7" providerId="LiveId" clId="{DBB195D0-37BA-EE4F-A1DF-D1441802920B}" dt="2025-02-05T19:45:36.934" v="478"/>
        <pc:sldMkLst>
          <pc:docMk/>
          <pc:sldMk cId="1316389130" sldId="283"/>
        </pc:sldMkLst>
        <pc:spChg chg="mod">
          <ac:chgData name="Matthew Burkholder" userId="0cf6de4be2aa68f7" providerId="LiveId" clId="{DBB195D0-37BA-EE4F-A1DF-D1441802920B}" dt="2025-02-05T19:35:02.112" v="460" actId="20577"/>
          <ac:spMkLst>
            <pc:docMk/>
            <pc:sldMk cId="1316389130" sldId="283"/>
            <ac:spMk id="2" creationId="{C0865CD3-5ABE-F9F7-4DB9-22D21191C82D}"/>
          </ac:spMkLst>
        </pc:spChg>
        <pc:spChg chg="del mod">
          <ac:chgData name="Matthew Burkholder" userId="0cf6de4be2aa68f7" providerId="LiveId" clId="{DBB195D0-37BA-EE4F-A1DF-D1441802920B}" dt="2025-02-05T19:45:36.934" v="478"/>
          <ac:spMkLst>
            <pc:docMk/>
            <pc:sldMk cId="1316389130" sldId="283"/>
            <ac:spMk id="3" creationId="{52B18BCA-95C9-490C-4A68-1DBA1958EEDB}"/>
          </ac:spMkLst>
        </pc:spChg>
      </pc:sldChg>
      <pc:sldChg chg="modSp add mod">
        <pc:chgData name="Matthew Burkholder" userId="0cf6de4be2aa68f7" providerId="LiveId" clId="{DBB195D0-37BA-EE4F-A1DF-D1441802920B}" dt="2025-02-05T19:48:59.794" v="1011" actId="20577"/>
        <pc:sldMkLst>
          <pc:docMk/>
          <pc:sldMk cId="682519254" sldId="284"/>
        </pc:sldMkLst>
        <pc:spChg chg="mod">
          <ac:chgData name="Matthew Burkholder" userId="0cf6de4be2aa68f7" providerId="LiveId" clId="{DBB195D0-37BA-EE4F-A1DF-D1441802920B}" dt="2025-02-05T19:48:59.794" v="1011" actId="20577"/>
          <ac:spMkLst>
            <pc:docMk/>
            <pc:sldMk cId="682519254" sldId="284"/>
            <ac:spMk id="3" creationId="{33B5A28A-B75F-E60B-2290-44CF602DB71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AA4A-FC4F-9D10-A510-056D08667C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08014F-E0BF-5C69-8197-3D8D0E397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0D570B-C01D-F9E7-C7F7-C4E40468A509}"/>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5" name="Footer Placeholder 4">
            <a:extLst>
              <a:ext uri="{FF2B5EF4-FFF2-40B4-BE49-F238E27FC236}">
                <a16:creationId xmlns:a16="http://schemas.microsoft.com/office/drawing/2014/main" id="{F84765E0-7B1B-0FD1-1612-3A15FE5582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D1EE15-2D53-8FE7-E060-B3777665DC3A}"/>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553319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308D0-CC4E-5ECD-3D84-E2C4289931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42A874-23A0-C2F7-2910-CA65F8B240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AD6755-BE4D-8FB4-2758-9267F7E9E1FB}"/>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5" name="Footer Placeholder 4">
            <a:extLst>
              <a:ext uri="{FF2B5EF4-FFF2-40B4-BE49-F238E27FC236}">
                <a16:creationId xmlns:a16="http://schemas.microsoft.com/office/drawing/2014/main" id="{86DEDE98-0069-ABA8-A8AE-67D3B52E2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C0D2E8-612B-A55B-7D06-9508A36441D2}"/>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3386043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8D93AD-EE42-084B-20BE-7E881BCACFE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AA18CD3-A232-3850-DBB4-DF66A1FAC0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C35ECB-0428-F381-E06F-02BBADEF670C}"/>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5" name="Footer Placeholder 4">
            <a:extLst>
              <a:ext uri="{FF2B5EF4-FFF2-40B4-BE49-F238E27FC236}">
                <a16:creationId xmlns:a16="http://schemas.microsoft.com/office/drawing/2014/main" id="{57DAAF50-DD87-1428-09C8-6701E2E031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C65CE0-D3AB-3813-FE3E-F0AA8B877E4B}"/>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405318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C6C16-1A10-2B24-8A16-017DE644E9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DC1892-9462-2601-C883-C2FDD8DF1B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BC1A10-7A6D-B172-92AE-91025566760F}"/>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5" name="Footer Placeholder 4">
            <a:extLst>
              <a:ext uri="{FF2B5EF4-FFF2-40B4-BE49-F238E27FC236}">
                <a16:creationId xmlns:a16="http://schemas.microsoft.com/office/drawing/2014/main" id="{7FC655D9-CE37-179E-2F7D-2F3E4F310D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5E8364-948E-74E9-B4A0-04A2C00F4BE9}"/>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181738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8C8B5-70D1-52C5-D9E8-E44B0CD853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5652EA-7C3D-82D2-66DF-ED13BEFC3D9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A68CCA-5B67-2FE6-82C7-EF94F2CFC57A}"/>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5" name="Footer Placeholder 4">
            <a:extLst>
              <a:ext uri="{FF2B5EF4-FFF2-40B4-BE49-F238E27FC236}">
                <a16:creationId xmlns:a16="http://schemas.microsoft.com/office/drawing/2014/main" id="{FCC142E4-7943-156B-427F-F29FD28CCB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D82200-C308-D8E1-2E33-42161C164906}"/>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3046645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E3BA5-4931-424A-33E8-78B543ED07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CC699B-619D-AB35-CD0A-3990347519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BC4CBA-3D84-18A9-298A-909CFBF2A1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F401E6-80F3-7065-8F6A-9B82BB7AB1C3}"/>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6" name="Footer Placeholder 5">
            <a:extLst>
              <a:ext uri="{FF2B5EF4-FFF2-40B4-BE49-F238E27FC236}">
                <a16:creationId xmlns:a16="http://schemas.microsoft.com/office/drawing/2014/main" id="{8690CE95-EADD-9888-BEC4-8F56D4E5BE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D6C3C5-8F26-6E5F-116B-2DE063CCC188}"/>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1036523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87937-016E-27AA-3B6D-BF78001281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89E772-C8D2-6F3F-572E-B5B1B9AA10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AFE6ED-6A18-C729-51D9-951AB67418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BFF3715-FCBE-3EB2-E7C0-8618BC692A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B5EFDE-CC19-FF9C-D101-CE1B11EA76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888E7E-C01A-C16F-C774-88BBB2DFCE54}"/>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8" name="Footer Placeholder 7">
            <a:extLst>
              <a:ext uri="{FF2B5EF4-FFF2-40B4-BE49-F238E27FC236}">
                <a16:creationId xmlns:a16="http://schemas.microsoft.com/office/drawing/2014/main" id="{C8AFED50-3060-0192-AD7B-2732C80641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709379-7462-BAB1-FD49-F2C2776BD9B4}"/>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2948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8E5E7-F8A4-64E2-7E4C-CD8C991598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59E0D1-691C-85B0-A3CD-4CDDD4A0D092}"/>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4" name="Footer Placeholder 3">
            <a:extLst>
              <a:ext uri="{FF2B5EF4-FFF2-40B4-BE49-F238E27FC236}">
                <a16:creationId xmlns:a16="http://schemas.microsoft.com/office/drawing/2014/main" id="{1F638C6D-EAEA-1A3D-A3AD-EE311350876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246B1B-84C3-1FB5-9363-D7CF5D05D79B}"/>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832186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996718-5F7C-AE02-1960-90393CFA0320}"/>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3" name="Footer Placeholder 2">
            <a:extLst>
              <a:ext uri="{FF2B5EF4-FFF2-40B4-BE49-F238E27FC236}">
                <a16:creationId xmlns:a16="http://schemas.microsoft.com/office/drawing/2014/main" id="{AE2FEF4D-8F0C-6F8A-0DD7-EB6D8BF045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DC945D-C953-CDCE-984B-5474139A384A}"/>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2897091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68F84-ECF6-3BFD-D2E9-B984C7649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539CD8-0162-EDB3-741A-1890EB5C45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C67F9D-71D1-2B4C-F63F-996CE46427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F80FA3-0AF2-6556-AF17-0B30255AC15C}"/>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6" name="Footer Placeholder 5">
            <a:extLst>
              <a:ext uri="{FF2B5EF4-FFF2-40B4-BE49-F238E27FC236}">
                <a16:creationId xmlns:a16="http://schemas.microsoft.com/office/drawing/2014/main" id="{D3FCF201-6D0B-6B03-21AF-866A766E07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3156DD-8178-61EE-51D9-806889AD8C94}"/>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488558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DED5D-B7F6-5919-E99A-EE71A90BAF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82E6EC-B6AD-BCA8-3E95-540219810A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CCDF5C-927D-031A-F91D-28EC831936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15B5A8-14F4-780F-C6E2-E3E8756C0E2A}"/>
              </a:ext>
            </a:extLst>
          </p:cNvPr>
          <p:cNvSpPr>
            <a:spLocks noGrp="1"/>
          </p:cNvSpPr>
          <p:nvPr>
            <p:ph type="dt" sz="half" idx="10"/>
          </p:nvPr>
        </p:nvSpPr>
        <p:spPr/>
        <p:txBody>
          <a:bodyPr/>
          <a:lstStyle/>
          <a:p>
            <a:fld id="{AF282D3F-EA5B-AB47-9AF2-D194590D1205}" type="datetimeFigureOut">
              <a:rPr lang="en-US" smtClean="0"/>
              <a:t>2/5/25</a:t>
            </a:fld>
            <a:endParaRPr lang="en-US"/>
          </a:p>
        </p:txBody>
      </p:sp>
      <p:sp>
        <p:nvSpPr>
          <p:cNvPr id="6" name="Footer Placeholder 5">
            <a:extLst>
              <a:ext uri="{FF2B5EF4-FFF2-40B4-BE49-F238E27FC236}">
                <a16:creationId xmlns:a16="http://schemas.microsoft.com/office/drawing/2014/main" id="{5A895F5F-5761-6611-9BA3-02E6110CF6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4F4F89-AE07-56B0-6666-BABA3E945A06}"/>
              </a:ext>
            </a:extLst>
          </p:cNvPr>
          <p:cNvSpPr>
            <a:spLocks noGrp="1"/>
          </p:cNvSpPr>
          <p:nvPr>
            <p:ph type="sldNum" sz="quarter" idx="12"/>
          </p:nvPr>
        </p:nvSpPr>
        <p:spPr/>
        <p:txBody>
          <a:bodyPr/>
          <a:lstStyle/>
          <a:p>
            <a:fld id="{47D8F2D3-6392-534E-9FB0-4FA61AA40D8A}" type="slidenum">
              <a:rPr lang="en-US" smtClean="0"/>
              <a:t>‹#›</a:t>
            </a:fld>
            <a:endParaRPr lang="en-US"/>
          </a:p>
        </p:txBody>
      </p:sp>
    </p:spTree>
    <p:extLst>
      <p:ext uri="{BB962C8B-B14F-4D97-AF65-F5344CB8AC3E}">
        <p14:creationId xmlns:p14="http://schemas.microsoft.com/office/powerpoint/2010/main" val="309704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BBFAE-9E1A-A37F-4D6E-285DF55670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145BFD-95D8-05E9-3A6C-CFBD4F918C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56D97F-564C-08D7-0AC7-FFD2C3E48C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282D3F-EA5B-AB47-9AF2-D194590D1205}" type="datetimeFigureOut">
              <a:rPr lang="en-US" smtClean="0"/>
              <a:t>2/5/25</a:t>
            </a:fld>
            <a:endParaRPr lang="en-US"/>
          </a:p>
        </p:txBody>
      </p:sp>
      <p:sp>
        <p:nvSpPr>
          <p:cNvPr id="5" name="Footer Placeholder 4">
            <a:extLst>
              <a:ext uri="{FF2B5EF4-FFF2-40B4-BE49-F238E27FC236}">
                <a16:creationId xmlns:a16="http://schemas.microsoft.com/office/drawing/2014/main" id="{95C7DFE3-C549-245B-FBCB-FB22B1582C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2FAEB74-BA58-C1CB-D715-1200B42C84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7D8F2D3-6392-534E-9FB0-4FA61AA40D8A}" type="slidenum">
              <a:rPr lang="en-US" smtClean="0"/>
              <a:t>‹#›</a:t>
            </a:fld>
            <a:endParaRPr lang="en-US"/>
          </a:p>
        </p:txBody>
      </p:sp>
    </p:spTree>
    <p:extLst>
      <p:ext uri="{BB962C8B-B14F-4D97-AF65-F5344CB8AC3E}">
        <p14:creationId xmlns:p14="http://schemas.microsoft.com/office/powerpoint/2010/main" val="2070151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97680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15E823B-F0CE-1029-FA36-8C30EC739F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F79A25-12D1-C19F-9E44-78F80DA6C80E}"/>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Key Themes</a:t>
            </a:r>
          </a:p>
        </p:txBody>
      </p:sp>
    </p:spTree>
    <p:extLst>
      <p:ext uri="{BB962C8B-B14F-4D97-AF65-F5344CB8AC3E}">
        <p14:creationId xmlns:p14="http://schemas.microsoft.com/office/powerpoint/2010/main" val="725762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409B59C-37D2-2BBE-FB90-CAFA147DC2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42EE12-99BE-0EFD-DAF2-03584E104D17}"/>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Key Themes</a:t>
            </a:r>
          </a:p>
        </p:txBody>
      </p:sp>
      <p:sp>
        <p:nvSpPr>
          <p:cNvPr id="3" name="TextBox 2">
            <a:extLst>
              <a:ext uri="{FF2B5EF4-FFF2-40B4-BE49-F238E27FC236}">
                <a16:creationId xmlns:a16="http://schemas.microsoft.com/office/drawing/2014/main" id="{849E8295-706C-BA84-EB7E-CB34384ECB02}"/>
              </a:ext>
            </a:extLst>
          </p:cNvPr>
          <p:cNvSpPr txBox="1"/>
          <p:nvPr/>
        </p:nvSpPr>
        <p:spPr>
          <a:xfrm>
            <a:off x="4292958" y="1471827"/>
            <a:ext cx="3606084" cy="707886"/>
          </a:xfrm>
          <a:prstGeom prst="rect">
            <a:avLst/>
          </a:prstGeom>
          <a:noFill/>
        </p:spPr>
        <p:txBody>
          <a:bodyPr wrap="square" rtlCol="0">
            <a:spAutoFit/>
          </a:bodyPr>
          <a:lstStyle/>
          <a:p>
            <a:pPr marL="342900" indent="-342900">
              <a:buFont typeface="+mj-lt"/>
              <a:buAutoNum type="arabicPeriod"/>
            </a:pPr>
            <a:r>
              <a:rPr lang="en-US" sz="4000" dirty="0">
                <a:solidFill>
                  <a:srgbClr val="FFFF00"/>
                </a:solidFill>
              </a:rPr>
              <a:t> Worship</a:t>
            </a:r>
          </a:p>
        </p:txBody>
      </p:sp>
    </p:spTree>
    <p:extLst>
      <p:ext uri="{BB962C8B-B14F-4D97-AF65-F5344CB8AC3E}">
        <p14:creationId xmlns:p14="http://schemas.microsoft.com/office/powerpoint/2010/main" val="3384054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EF841F5-71B7-7FB5-2FBA-3264BB374B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6CE16D-C240-525E-DA55-C5917EB785CD}"/>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Key Themes</a:t>
            </a:r>
          </a:p>
        </p:txBody>
      </p:sp>
      <p:sp>
        <p:nvSpPr>
          <p:cNvPr id="3" name="TextBox 2">
            <a:extLst>
              <a:ext uri="{FF2B5EF4-FFF2-40B4-BE49-F238E27FC236}">
                <a16:creationId xmlns:a16="http://schemas.microsoft.com/office/drawing/2014/main" id="{3D2CC72B-FC4C-FEF6-E847-6A588BFA4835}"/>
              </a:ext>
            </a:extLst>
          </p:cNvPr>
          <p:cNvSpPr txBox="1"/>
          <p:nvPr/>
        </p:nvSpPr>
        <p:spPr>
          <a:xfrm>
            <a:off x="4292958" y="1471827"/>
            <a:ext cx="3606084" cy="1938992"/>
          </a:xfrm>
          <a:prstGeom prst="rect">
            <a:avLst/>
          </a:prstGeom>
          <a:noFill/>
        </p:spPr>
        <p:txBody>
          <a:bodyPr wrap="square" rtlCol="0">
            <a:spAutoFit/>
          </a:bodyPr>
          <a:lstStyle/>
          <a:p>
            <a:pPr marL="342900" indent="-342900">
              <a:buFont typeface="+mj-lt"/>
              <a:buAutoNum type="arabicPeriod"/>
            </a:pPr>
            <a:r>
              <a:rPr lang="en-US" sz="4000" dirty="0">
                <a:solidFill>
                  <a:srgbClr val="FFFF00"/>
                </a:solidFill>
              </a:rPr>
              <a:t> Worship</a:t>
            </a:r>
          </a:p>
          <a:p>
            <a:pPr marL="342900" indent="-342900">
              <a:buFont typeface="+mj-lt"/>
              <a:buAutoNum type="arabicPeriod"/>
            </a:pPr>
            <a:r>
              <a:rPr lang="en-US" sz="4000" dirty="0">
                <a:solidFill>
                  <a:srgbClr val="FFFF00"/>
                </a:solidFill>
              </a:rPr>
              <a:t> Justice</a:t>
            </a:r>
          </a:p>
          <a:p>
            <a:pPr marL="342900" indent="-342900">
              <a:buFont typeface="+mj-lt"/>
              <a:buAutoNum type="arabicPeriod"/>
            </a:pPr>
            <a:endParaRPr lang="en-US" sz="4000" dirty="0">
              <a:solidFill>
                <a:srgbClr val="FFFF00"/>
              </a:solidFill>
            </a:endParaRPr>
          </a:p>
        </p:txBody>
      </p:sp>
    </p:spTree>
    <p:extLst>
      <p:ext uri="{BB962C8B-B14F-4D97-AF65-F5344CB8AC3E}">
        <p14:creationId xmlns:p14="http://schemas.microsoft.com/office/powerpoint/2010/main" val="1400680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CB46D97-4580-6940-D803-2CECF3FF7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81A4B4-598E-62DC-7D33-D0EBECB91DE8}"/>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Key Themes</a:t>
            </a:r>
          </a:p>
        </p:txBody>
      </p:sp>
      <p:sp>
        <p:nvSpPr>
          <p:cNvPr id="3" name="TextBox 2">
            <a:extLst>
              <a:ext uri="{FF2B5EF4-FFF2-40B4-BE49-F238E27FC236}">
                <a16:creationId xmlns:a16="http://schemas.microsoft.com/office/drawing/2014/main" id="{5C572927-B4D9-5515-8F7F-77097B7CC1D7}"/>
              </a:ext>
            </a:extLst>
          </p:cNvPr>
          <p:cNvSpPr txBox="1"/>
          <p:nvPr/>
        </p:nvSpPr>
        <p:spPr>
          <a:xfrm>
            <a:off x="4292958" y="1471827"/>
            <a:ext cx="3606084" cy="2554545"/>
          </a:xfrm>
          <a:prstGeom prst="rect">
            <a:avLst/>
          </a:prstGeom>
          <a:noFill/>
        </p:spPr>
        <p:txBody>
          <a:bodyPr wrap="square" rtlCol="0">
            <a:spAutoFit/>
          </a:bodyPr>
          <a:lstStyle/>
          <a:p>
            <a:pPr marL="342900" indent="-342900">
              <a:buFont typeface="+mj-lt"/>
              <a:buAutoNum type="arabicPeriod"/>
            </a:pPr>
            <a:r>
              <a:rPr lang="en-US" sz="4000" dirty="0">
                <a:solidFill>
                  <a:srgbClr val="FFFF00"/>
                </a:solidFill>
              </a:rPr>
              <a:t> Worship</a:t>
            </a:r>
          </a:p>
          <a:p>
            <a:pPr marL="342900" indent="-342900">
              <a:buFont typeface="+mj-lt"/>
              <a:buAutoNum type="arabicPeriod"/>
            </a:pPr>
            <a:r>
              <a:rPr lang="en-US" sz="4000" dirty="0">
                <a:solidFill>
                  <a:srgbClr val="FFFF00"/>
                </a:solidFill>
              </a:rPr>
              <a:t> Justice</a:t>
            </a:r>
          </a:p>
          <a:p>
            <a:pPr marL="342900" indent="-342900">
              <a:buFont typeface="+mj-lt"/>
              <a:buAutoNum type="arabicPeriod"/>
            </a:pPr>
            <a:r>
              <a:rPr lang="en-US" sz="4000" dirty="0">
                <a:solidFill>
                  <a:srgbClr val="FFFF00"/>
                </a:solidFill>
              </a:rPr>
              <a:t> Mercy</a:t>
            </a:r>
          </a:p>
          <a:p>
            <a:pPr marL="342900" indent="-342900">
              <a:buFont typeface="+mj-lt"/>
              <a:buAutoNum type="arabicPeriod"/>
            </a:pPr>
            <a:endParaRPr lang="en-US" sz="4000" dirty="0">
              <a:solidFill>
                <a:srgbClr val="FFFF00"/>
              </a:solidFill>
            </a:endParaRPr>
          </a:p>
        </p:txBody>
      </p:sp>
    </p:spTree>
    <p:extLst>
      <p:ext uri="{BB962C8B-B14F-4D97-AF65-F5344CB8AC3E}">
        <p14:creationId xmlns:p14="http://schemas.microsoft.com/office/powerpoint/2010/main" val="2103445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007CA7A-3E19-2D8F-0BDE-74330608D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9456BA-4DDC-2BD2-90A6-13433EC1EB82}"/>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Key Themes</a:t>
            </a:r>
          </a:p>
        </p:txBody>
      </p:sp>
      <p:sp>
        <p:nvSpPr>
          <p:cNvPr id="3" name="TextBox 2">
            <a:extLst>
              <a:ext uri="{FF2B5EF4-FFF2-40B4-BE49-F238E27FC236}">
                <a16:creationId xmlns:a16="http://schemas.microsoft.com/office/drawing/2014/main" id="{79D2ED61-2B3A-AEFE-38FC-75190CE14D97}"/>
              </a:ext>
            </a:extLst>
          </p:cNvPr>
          <p:cNvSpPr txBox="1"/>
          <p:nvPr/>
        </p:nvSpPr>
        <p:spPr>
          <a:xfrm>
            <a:off x="4292958" y="1471827"/>
            <a:ext cx="3606084" cy="2554545"/>
          </a:xfrm>
          <a:prstGeom prst="rect">
            <a:avLst/>
          </a:prstGeom>
          <a:noFill/>
        </p:spPr>
        <p:txBody>
          <a:bodyPr wrap="square" rtlCol="0">
            <a:spAutoFit/>
          </a:bodyPr>
          <a:lstStyle/>
          <a:p>
            <a:pPr marL="342900" indent="-342900">
              <a:buFont typeface="+mj-lt"/>
              <a:buAutoNum type="arabicPeriod"/>
            </a:pPr>
            <a:r>
              <a:rPr lang="en-US" sz="4000" dirty="0">
                <a:solidFill>
                  <a:srgbClr val="FFFF00"/>
                </a:solidFill>
              </a:rPr>
              <a:t> Worship</a:t>
            </a:r>
          </a:p>
          <a:p>
            <a:pPr marL="342900" indent="-342900">
              <a:buFont typeface="+mj-lt"/>
              <a:buAutoNum type="arabicPeriod"/>
            </a:pPr>
            <a:r>
              <a:rPr lang="en-US" sz="4000" dirty="0">
                <a:solidFill>
                  <a:srgbClr val="FFFF00"/>
                </a:solidFill>
              </a:rPr>
              <a:t> Justice</a:t>
            </a:r>
          </a:p>
          <a:p>
            <a:pPr marL="342900" indent="-342900">
              <a:buFont typeface="+mj-lt"/>
              <a:buAutoNum type="arabicPeriod"/>
            </a:pPr>
            <a:r>
              <a:rPr lang="en-US" sz="4000" dirty="0">
                <a:solidFill>
                  <a:srgbClr val="FFFF00"/>
                </a:solidFill>
              </a:rPr>
              <a:t> Mercy</a:t>
            </a:r>
          </a:p>
          <a:p>
            <a:pPr marL="342900" indent="-342900">
              <a:buFont typeface="+mj-lt"/>
              <a:buAutoNum type="arabicPeriod"/>
            </a:pPr>
            <a:endParaRPr lang="en-US" sz="4000" dirty="0">
              <a:solidFill>
                <a:srgbClr val="FFFF00"/>
              </a:solidFill>
            </a:endParaRPr>
          </a:p>
        </p:txBody>
      </p:sp>
    </p:spTree>
    <p:extLst>
      <p:ext uri="{BB962C8B-B14F-4D97-AF65-F5344CB8AC3E}">
        <p14:creationId xmlns:p14="http://schemas.microsoft.com/office/powerpoint/2010/main" val="1730193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6CB725E-EA42-4A66-1FE2-4105C9D7A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7D6C1C-73F2-EBB4-CDCB-DF38A69DDC88}"/>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Key Themes</a:t>
            </a:r>
          </a:p>
        </p:txBody>
      </p:sp>
      <p:sp>
        <p:nvSpPr>
          <p:cNvPr id="3" name="TextBox 2">
            <a:extLst>
              <a:ext uri="{FF2B5EF4-FFF2-40B4-BE49-F238E27FC236}">
                <a16:creationId xmlns:a16="http://schemas.microsoft.com/office/drawing/2014/main" id="{92AA6ECC-2441-1AA4-B34F-CFF441C3E098}"/>
              </a:ext>
            </a:extLst>
          </p:cNvPr>
          <p:cNvSpPr txBox="1"/>
          <p:nvPr/>
        </p:nvSpPr>
        <p:spPr>
          <a:xfrm>
            <a:off x="4292957" y="1471827"/>
            <a:ext cx="5250287" cy="2554545"/>
          </a:xfrm>
          <a:prstGeom prst="rect">
            <a:avLst/>
          </a:prstGeom>
          <a:noFill/>
        </p:spPr>
        <p:txBody>
          <a:bodyPr wrap="square" rtlCol="0">
            <a:spAutoFit/>
          </a:bodyPr>
          <a:lstStyle/>
          <a:p>
            <a:pPr marL="342900" indent="-342900">
              <a:buFont typeface="+mj-lt"/>
              <a:buAutoNum type="arabicPeriod"/>
            </a:pPr>
            <a:r>
              <a:rPr lang="en-US" sz="4000" dirty="0">
                <a:solidFill>
                  <a:srgbClr val="FFFF00"/>
                </a:solidFill>
              </a:rPr>
              <a:t> Worship</a:t>
            </a:r>
          </a:p>
          <a:p>
            <a:pPr marL="342900" indent="-342900">
              <a:buFont typeface="+mj-lt"/>
              <a:buAutoNum type="arabicPeriod"/>
            </a:pPr>
            <a:r>
              <a:rPr lang="en-US" sz="4000" dirty="0">
                <a:solidFill>
                  <a:srgbClr val="FFFF00"/>
                </a:solidFill>
              </a:rPr>
              <a:t> Justice</a:t>
            </a:r>
          </a:p>
          <a:p>
            <a:pPr marL="342900" indent="-342900">
              <a:buFont typeface="+mj-lt"/>
              <a:buAutoNum type="arabicPeriod"/>
            </a:pPr>
            <a:r>
              <a:rPr lang="en-US" sz="4000" dirty="0">
                <a:solidFill>
                  <a:srgbClr val="FFFF00"/>
                </a:solidFill>
              </a:rPr>
              <a:t> Mercy</a:t>
            </a:r>
          </a:p>
          <a:p>
            <a:pPr marL="342900" indent="-342900">
              <a:buFont typeface="+mj-lt"/>
              <a:buAutoNum type="arabicPeriod"/>
            </a:pPr>
            <a:r>
              <a:rPr lang="en-US" sz="4000" dirty="0">
                <a:solidFill>
                  <a:srgbClr val="FFFF00"/>
                </a:solidFill>
              </a:rPr>
              <a:t> The Day of the Lord</a:t>
            </a:r>
          </a:p>
        </p:txBody>
      </p:sp>
    </p:spTree>
    <p:extLst>
      <p:ext uri="{BB962C8B-B14F-4D97-AF65-F5344CB8AC3E}">
        <p14:creationId xmlns:p14="http://schemas.microsoft.com/office/powerpoint/2010/main" val="2054892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84A220D-D12B-AAA7-2AAF-F42537F5F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65CD3-5ABE-F9F7-4DB9-22D21191C82D}"/>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Political Mandate</a:t>
            </a:r>
          </a:p>
        </p:txBody>
      </p:sp>
    </p:spTree>
    <p:extLst>
      <p:ext uri="{BB962C8B-B14F-4D97-AF65-F5344CB8AC3E}">
        <p14:creationId xmlns:p14="http://schemas.microsoft.com/office/powerpoint/2010/main" val="1316389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2E0DEBC-D6D5-FE38-43B7-412677C6AF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9680DE-D469-DF6E-20CD-9F01225759A6}"/>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Political Mandate</a:t>
            </a:r>
          </a:p>
        </p:txBody>
      </p:sp>
      <p:sp>
        <p:nvSpPr>
          <p:cNvPr id="3" name="TextBox 2">
            <a:extLst>
              <a:ext uri="{FF2B5EF4-FFF2-40B4-BE49-F238E27FC236}">
                <a16:creationId xmlns:a16="http://schemas.microsoft.com/office/drawing/2014/main" id="{33B5A28A-B75F-E60B-2290-44CF602DB711}"/>
              </a:ext>
            </a:extLst>
          </p:cNvPr>
          <p:cNvSpPr txBox="1"/>
          <p:nvPr/>
        </p:nvSpPr>
        <p:spPr>
          <a:xfrm>
            <a:off x="1433847" y="1639252"/>
            <a:ext cx="9324305" cy="2554545"/>
          </a:xfrm>
          <a:prstGeom prst="rect">
            <a:avLst/>
          </a:prstGeom>
          <a:noFill/>
        </p:spPr>
        <p:txBody>
          <a:bodyPr wrap="square" rtlCol="0">
            <a:spAutoFit/>
          </a:bodyPr>
          <a:lstStyle/>
          <a:p>
            <a:pPr algn="ctr"/>
            <a:r>
              <a:rPr lang="en-US" sz="4000" dirty="0">
                <a:solidFill>
                  <a:srgbClr val="FFFF00"/>
                </a:solidFill>
              </a:rPr>
              <a:t>The Church is set apart by its exclusive worship of God and caring for the weak. The Church is called to challenge any power that threatens these things. </a:t>
            </a:r>
          </a:p>
        </p:txBody>
      </p:sp>
    </p:spTree>
    <p:extLst>
      <p:ext uri="{BB962C8B-B14F-4D97-AF65-F5344CB8AC3E}">
        <p14:creationId xmlns:p14="http://schemas.microsoft.com/office/powerpoint/2010/main" val="682519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FF1452A-7A8B-9E91-E7A2-C80D743A90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6FCF1-7F74-E43D-85A5-F356F3B02673}"/>
              </a:ext>
            </a:extLst>
          </p:cNvPr>
          <p:cNvSpPr>
            <a:spLocks noGrp="1"/>
          </p:cNvSpPr>
          <p:nvPr>
            <p:ph type="ctrTitle"/>
          </p:nvPr>
        </p:nvSpPr>
        <p:spPr>
          <a:xfrm>
            <a:off x="1103586" y="1229710"/>
            <a:ext cx="9806152" cy="2858813"/>
          </a:xfrm>
        </p:spPr>
        <p:txBody>
          <a:bodyPr anchor="t" anchorCtr="0">
            <a:noAutofit/>
          </a:bodyPr>
          <a:lstStyle/>
          <a:p>
            <a:r>
              <a:rPr lang="en-US" sz="3600" baseline="30000" dirty="0">
                <a:effectLst/>
                <a:latin typeface="+mn-lt"/>
                <a:ea typeface="Aptos" panose="020B0004020202020204" pitchFamily="34" charset="0"/>
                <a:cs typeface="Arial" panose="020B0604020202020204" pitchFamily="34" charset="0"/>
              </a:rPr>
              <a:t>1</a:t>
            </a:r>
            <a:r>
              <a:rPr lang="en-US" sz="3600" dirty="0">
                <a:effectLst/>
                <a:latin typeface="+mn-lt"/>
                <a:ea typeface="Aptos" panose="020B0004020202020204" pitchFamily="34" charset="0"/>
                <a:cs typeface="Arial" panose="020B0604020202020204" pitchFamily="34" charset="0"/>
              </a:rPr>
              <a:t> Long ago God spoke many times and in many ways to our ancestors through the prophets. </a:t>
            </a:r>
            <a:r>
              <a:rPr lang="en-US" sz="3600" baseline="30000" dirty="0">
                <a:effectLst/>
                <a:latin typeface="+mn-lt"/>
                <a:ea typeface="Aptos" panose="020B0004020202020204" pitchFamily="34" charset="0"/>
                <a:cs typeface="Arial" panose="020B0604020202020204" pitchFamily="34" charset="0"/>
              </a:rPr>
              <a:t>2</a:t>
            </a:r>
            <a:r>
              <a:rPr lang="en-US" sz="3600" dirty="0">
                <a:effectLst/>
                <a:latin typeface="+mn-lt"/>
                <a:ea typeface="Aptos" panose="020B0004020202020204" pitchFamily="34" charset="0"/>
                <a:cs typeface="Arial" panose="020B0604020202020204" pitchFamily="34" charset="0"/>
              </a:rPr>
              <a:t> And now in these final days, he has spoken to us through his Son. God promised everything to the Son as an inheritance, and through the Son he created the universe.</a:t>
            </a:r>
            <a:r>
              <a:rPr lang="en-CA" sz="3600" dirty="0">
                <a:effectLst/>
                <a:latin typeface="+mn-lt"/>
              </a:rPr>
              <a:t> </a:t>
            </a:r>
            <a:endParaRPr lang="en-US" sz="3600" dirty="0">
              <a:latin typeface="+mn-lt"/>
            </a:endParaRPr>
          </a:p>
        </p:txBody>
      </p:sp>
      <p:sp>
        <p:nvSpPr>
          <p:cNvPr id="3" name="Subtitle 2">
            <a:extLst>
              <a:ext uri="{FF2B5EF4-FFF2-40B4-BE49-F238E27FC236}">
                <a16:creationId xmlns:a16="http://schemas.microsoft.com/office/drawing/2014/main" id="{C6361C90-3762-FF73-B21C-757859FD5898}"/>
              </a:ext>
            </a:extLst>
          </p:cNvPr>
          <p:cNvSpPr>
            <a:spLocks noGrp="1"/>
          </p:cNvSpPr>
          <p:nvPr>
            <p:ph type="subTitle" idx="1"/>
          </p:nvPr>
        </p:nvSpPr>
        <p:spPr>
          <a:xfrm>
            <a:off x="1524000" y="4745038"/>
            <a:ext cx="9144000" cy="576262"/>
          </a:xfrm>
        </p:spPr>
        <p:txBody>
          <a:bodyPr>
            <a:normAutofit/>
          </a:bodyPr>
          <a:lstStyle/>
          <a:p>
            <a:r>
              <a:rPr lang="en-US" sz="2800" dirty="0"/>
              <a:t>Hebrews 1:1-2 NLT</a:t>
            </a:r>
          </a:p>
        </p:txBody>
      </p:sp>
    </p:spTree>
    <p:extLst>
      <p:ext uri="{BB962C8B-B14F-4D97-AF65-F5344CB8AC3E}">
        <p14:creationId xmlns:p14="http://schemas.microsoft.com/office/powerpoint/2010/main" val="422111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915CC-21CD-DF3E-D7E1-883FDD4813E6}"/>
              </a:ext>
            </a:extLst>
          </p:cNvPr>
          <p:cNvSpPr>
            <a:spLocks noGrp="1"/>
          </p:cNvSpPr>
          <p:nvPr>
            <p:ph type="ctrTitle"/>
          </p:nvPr>
        </p:nvSpPr>
        <p:spPr>
          <a:xfrm>
            <a:off x="1103586" y="527248"/>
            <a:ext cx="9806152" cy="3561275"/>
          </a:xfrm>
        </p:spPr>
        <p:txBody>
          <a:bodyPr anchor="t" anchorCtr="0">
            <a:noAutofit/>
          </a:bodyPr>
          <a:lstStyle/>
          <a:p>
            <a:r>
              <a:rPr lang="en-US" sz="2800" baseline="30000" dirty="0">
                <a:effectLst/>
                <a:latin typeface="+mn-lt"/>
                <a:ea typeface="Aptos" panose="020B0004020202020204" pitchFamily="34" charset="0"/>
                <a:cs typeface="Arial" panose="020B0604020202020204" pitchFamily="34" charset="0"/>
              </a:rPr>
              <a:t>19</a:t>
            </a:r>
            <a:r>
              <a:rPr lang="en-US" sz="2800" dirty="0">
                <a:effectLst/>
                <a:latin typeface="+mn-lt"/>
                <a:ea typeface="Aptos" panose="020B0004020202020204" pitchFamily="34" charset="0"/>
                <a:cs typeface="Arial" panose="020B0604020202020204" pitchFamily="34" charset="0"/>
              </a:rPr>
              <a:t> Because of that experience, we have even greater confidence in the message proclaimed by the prophets. You must pay close attention to what they wrote, for their words are like a lamp shining in a dark place—until the Day dawns, and Christ the Morning Star shines in your hearts. </a:t>
            </a:r>
            <a:r>
              <a:rPr lang="en-US" sz="2800" baseline="30000" dirty="0">
                <a:effectLst/>
                <a:latin typeface="+mn-lt"/>
                <a:ea typeface="Aptos" panose="020B0004020202020204" pitchFamily="34" charset="0"/>
                <a:cs typeface="Arial" panose="020B0604020202020204" pitchFamily="34" charset="0"/>
              </a:rPr>
              <a:t>20</a:t>
            </a:r>
            <a:r>
              <a:rPr lang="en-US" sz="2800" dirty="0">
                <a:effectLst/>
                <a:latin typeface="+mn-lt"/>
                <a:ea typeface="Aptos" panose="020B0004020202020204" pitchFamily="34" charset="0"/>
                <a:cs typeface="Arial" panose="020B0604020202020204" pitchFamily="34" charset="0"/>
              </a:rPr>
              <a:t> Above all, you must realize that no prophecy in Scripture ever came from the prophet’s own understanding, </a:t>
            </a:r>
            <a:r>
              <a:rPr lang="en-US" sz="2800" baseline="30000" dirty="0">
                <a:effectLst/>
                <a:latin typeface="+mn-lt"/>
                <a:ea typeface="Aptos" panose="020B0004020202020204" pitchFamily="34" charset="0"/>
                <a:cs typeface="Arial" panose="020B0604020202020204" pitchFamily="34" charset="0"/>
              </a:rPr>
              <a:t>21</a:t>
            </a:r>
            <a:r>
              <a:rPr lang="en-US" sz="2800" dirty="0">
                <a:effectLst/>
                <a:latin typeface="+mn-lt"/>
                <a:ea typeface="Aptos" panose="020B0004020202020204" pitchFamily="34" charset="0"/>
                <a:cs typeface="Arial" panose="020B0604020202020204" pitchFamily="34" charset="0"/>
              </a:rPr>
              <a:t> or from human initiative. No, those prophets were moved by the Holy Spirit, and they spoke from God.</a:t>
            </a:r>
            <a:r>
              <a:rPr lang="en-CA" sz="2800" dirty="0">
                <a:effectLst/>
                <a:latin typeface="+mn-lt"/>
              </a:rPr>
              <a:t> </a:t>
            </a:r>
            <a:endParaRPr lang="en-US" sz="2800" dirty="0">
              <a:latin typeface="+mn-lt"/>
            </a:endParaRPr>
          </a:p>
        </p:txBody>
      </p:sp>
      <p:sp>
        <p:nvSpPr>
          <p:cNvPr id="3" name="Subtitle 2">
            <a:extLst>
              <a:ext uri="{FF2B5EF4-FFF2-40B4-BE49-F238E27FC236}">
                <a16:creationId xmlns:a16="http://schemas.microsoft.com/office/drawing/2014/main" id="{A7E239BC-3BAE-86B4-D8C5-FD65F3270FBE}"/>
              </a:ext>
            </a:extLst>
          </p:cNvPr>
          <p:cNvSpPr>
            <a:spLocks noGrp="1"/>
          </p:cNvSpPr>
          <p:nvPr>
            <p:ph type="subTitle" idx="1"/>
          </p:nvPr>
        </p:nvSpPr>
        <p:spPr>
          <a:xfrm>
            <a:off x="1524000" y="4745038"/>
            <a:ext cx="9144000" cy="576262"/>
          </a:xfrm>
        </p:spPr>
        <p:txBody>
          <a:bodyPr>
            <a:normAutofit/>
          </a:bodyPr>
          <a:lstStyle/>
          <a:p>
            <a:r>
              <a:rPr lang="en-US" sz="2800" dirty="0"/>
              <a:t>2 Peter 1:19-21 NLT</a:t>
            </a:r>
          </a:p>
        </p:txBody>
      </p:sp>
    </p:spTree>
    <p:extLst>
      <p:ext uri="{BB962C8B-B14F-4D97-AF65-F5344CB8AC3E}">
        <p14:creationId xmlns:p14="http://schemas.microsoft.com/office/powerpoint/2010/main" val="1789025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1DE7364-4F91-5B7E-BE8A-0F33D0ECE7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9EEC0F-CCA7-52C8-EFB8-94BED2E0A003}"/>
              </a:ext>
            </a:extLst>
          </p:cNvPr>
          <p:cNvSpPr>
            <a:spLocks noGrp="1"/>
          </p:cNvSpPr>
          <p:nvPr>
            <p:ph type="ctrTitle"/>
          </p:nvPr>
        </p:nvSpPr>
        <p:spPr>
          <a:xfrm>
            <a:off x="2375339" y="1494655"/>
            <a:ext cx="2522482" cy="2615345"/>
          </a:xfrm>
        </p:spPr>
        <p:txBody>
          <a:bodyPr anchor="t" anchorCtr="0">
            <a:noAutofit/>
          </a:bodyPr>
          <a:lstStyle/>
          <a:p>
            <a:pPr marL="0" marR="0" algn="l"/>
            <a:r>
              <a:rPr lang="en-CA" sz="2800" dirty="0">
                <a:effectLst/>
                <a:latin typeface="+mn-lt"/>
                <a:ea typeface="Aptos" panose="020B0004020202020204" pitchFamily="34" charset="0"/>
                <a:cs typeface="Arial" panose="020B0604020202020204" pitchFamily="34" charset="0"/>
              </a:rPr>
              <a:t>Isaiah</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Jeremiah</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Lamentations</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Ezekiel</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Daniel</a:t>
            </a:r>
            <a:r>
              <a:rPr lang="en-CA" sz="2800" dirty="0">
                <a:effectLst/>
                <a:latin typeface="+mn-lt"/>
              </a:rPr>
              <a:t> </a:t>
            </a:r>
            <a:endParaRPr lang="en-US" sz="2800" dirty="0">
              <a:latin typeface="+mn-lt"/>
            </a:endParaRPr>
          </a:p>
        </p:txBody>
      </p:sp>
      <p:sp>
        <p:nvSpPr>
          <p:cNvPr id="3" name="Subtitle 2">
            <a:extLst>
              <a:ext uri="{FF2B5EF4-FFF2-40B4-BE49-F238E27FC236}">
                <a16:creationId xmlns:a16="http://schemas.microsoft.com/office/drawing/2014/main" id="{94F037FD-F005-02F8-8B96-F5280076D3D2}"/>
              </a:ext>
            </a:extLst>
          </p:cNvPr>
          <p:cNvSpPr>
            <a:spLocks noGrp="1"/>
          </p:cNvSpPr>
          <p:nvPr>
            <p:ph type="subTitle" idx="1"/>
          </p:nvPr>
        </p:nvSpPr>
        <p:spPr>
          <a:xfrm>
            <a:off x="1902373" y="535263"/>
            <a:ext cx="2669628" cy="489113"/>
          </a:xfrm>
          <a:solidFill>
            <a:schemeClr val="tx2">
              <a:lumMod val="10000"/>
              <a:lumOff val="90000"/>
            </a:schemeClr>
          </a:solidFill>
        </p:spPr>
        <p:txBody>
          <a:bodyPr>
            <a:normAutofit/>
          </a:bodyPr>
          <a:lstStyle/>
          <a:p>
            <a:r>
              <a:rPr lang="en-US" sz="2800" dirty="0"/>
              <a:t>Major Prophets</a:t>
            </a:r>
          </a:p>
        </p:txBody>
      </p:sp>
      <p:sp>
        <p:nvSpPr>
          <p:cNvPr id="4" name="Subtitle 2">
            <a:extLst>
              <a:ext uri="{FF2B5EF4-FFF2-40B4-BE49-F238E27FC236}">
                <a16:creationId xmlns:a16="http://schemas.microsoft.com/office/drawing/2014/main" id="{2CA8603C-9710-B885-7C9F-CAC6571FD79F}"/>
              </a:ext>
            </a:extLst>
          </p:cNvPr>
          <p:cNvSpPr txBox="1">
            <a:spLocks/>
          </p:cNvSpPr>
          <p:nvPr/>
        </p:nvSpPr>
        <p:spPr>
          <a:xfrm>
            <a:off x="7005143" y="530390"/>
            <a:ext cx="2669628" cy="489113"/>
          </a:xfrm>
          <a:prstGeom prst="rect">
            <a:avLst/>
          </a:prstGeom>
          <a:solidFill>
            <a:schemeClr val="accent3">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800" dirty="0"/>
              <a:t>Minor Prophets</a:t>
            </a:r>
          </a:p>
        </p:txBody>
      </p:sp>
      <p:sp>
        <p:nvSpPr>
          <p:cNvPr id="5" name="Title 1">
            <a:extLst>
              <a:ext uri="{FF2B5EF4-FFF2-40B4-BE49-F238E27FC236}">
                <a16:creationId xmlns:a16="http://schemas.microsoft.com/office/drawing/2014/main" id="{6DC5765E-96A9-D491-8FA8-E935FA71F0EB}"/>
              </a:ext>
            </a:extLst>
          </p:cNvPr>
          <p:cNvSpPr txBox="1">
            <a:spLocks/>
          </p:cNvSpPr>
          <p:nvPr/>
        </p:nvSpPr>
        <p:spPr>
          <a:xfrm>
            <a:off x="6621517" y="1494656"/>
            <a:ext cx="1718440" cy="2615345"/>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Hosea</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Joel</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Amos</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Obadiah</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Jonah</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Micah</a:t>
            </a:r>
          </a:p>
          <a:p>
            <a:pPr algn="l"/>
            <a:r>
              <a:rPr lang="en-CA" sz="2800" dirty="0">
                <a:latin typeface="+mn-lt"/>
              </a:rPr>
              <a:t> </a:t>
            </a:r>
            <a:endParaRPr lang="en-US" sz="2800" dirty="0">
              <a:latin typeface="+mn-lt"/>
            </a:endParaRPr>
          </a:p>
        </p:txBody>
      </p:sp>
      <p:sp>
        <p:nvSpPr>
          <p:cNvPr id="6" name="Title 1">
            <a:extLst>
              <a:ext uri="{FF2B5EF4-FFF2-40B4-BE49-F238E27FC236}">
                <a16:creationId xmlns:a16="http://schemas.microsoft.com/office/drawing/2014/main" id="{052CFF26-0A67-D5BB-3BBA-CCCA2C7D0002}"/>
              </a:ext>
            </a:extLst>
          </p:cNvPr>
          <p:cNvSpPr txBox="1">
            <a:spLocks/>
          </p:cNvSpPr>
          <p:nvPr/>
        </p:nvSpPr>
        <p:spPr>
          <a:xfrm>
            <a:off x="8902262" y="1494656"/>
            <a:ext cx="2406869" cy="2615345"/>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Nahum</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Habakkuk</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Zephaniah</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Haggai</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Zechariah</a:t>
            </a:r>
          </a:p>
          <a:p>
            <a:pPr marL="0" marR="0" algn="l"/>
            <a:r>
              <a:rPr lang="en-CA" sz="2800" dirty="0">
                <a:effectLst/>
                <a:latin typeface="Aptos" panose="020B0004020202020204" pitchFamily="34" charset="0"/>
                <a:ea typeface="Aptos" panose="020B0004020202020204" pitchFamily="34" charset="0"/>
                <a:cs typeface="Arial" panose="020B0604020202020204" pitchFamily="34" charset="0"/>
              </a:rPr>
              <a:t>Malachi </a:t>
            </a:r>
            <a:r>
              <a:rPr lang="en-CA" sz="2800" dirty="0">
                <a:latin typeface="+mn-lt"/>
              </a:rPr>
              <a:t> </a:t>
            </a:r>
            <a:endParaRPr lang="en-US" sz="2800" dirty="0">
              <a:latin typeface="+mn-lt"/>
            </a:endParaRPr>
          </a:p>
        </p:txBody>
      </p:sp>
    </p:spTree>
    <p:extLst>
      <p:ext uri="{BB962C8B-B14F-4D97-AF65-F5344CB8AC3E}">
        <p14:creationId xmlns:p14="http://schemas.microsoft.com/office/powerpoint/2010/main" val="374062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029CB19-356B-7EBF-CA92-DBAB366110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504FB1-7143-DF81-9496-E35137A69630}"/>
              </a:ext>
            </a:extLst>
          </p:cNvPr>
          <p:cNvSpPr>
            <a:spLocks noGrp="1"/>
          </p:cNvSpPr>
          <p:nvPr>
            <p:ph type="ctrTitle"/>
          </p:nvPr>
        </p:nvSpPr>
        <p:spPr>
          <a:xfrm>
            <a:off x="2375339" y="1494655"/>
            <a:ext cx="2522482" cy="2615345"/>
          </a:xfrm>
        </p:spPr>
        <p:txBody>
          <a:bodyPr anchor="t" anchorCtr="0">
            <a:noAutofit/>
          </a:bodyPr>
          <a:lstStyle/>
          <a:p>
            <a:pPr marL="0" marR="0" algn="l"/>
            <a:r>
              <a:rPr lang="en-CA" sz="2800" dirty="0">
                <a:effectLst/>
                <a:latin typeface="+mn-lt"/>
                <a:ea typeface="Aptos" panose="020B0004020202020204" pitchFamily="34" charset="0"/>
                <a:cs typeface="Arial" panose="020B0604020202020204" pitchFamily="34" charset="0"/>
              </a:rPr>
              <a:t>Isaiah</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Jeremiah</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Lamentations</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Ezekiel</a:t>
            </a:r>
            <a:br>
              <a:rPr lang="en-CA" sz="2800" dirty="0">
                <a:effectLst/>
                <a:latin typeface="+mn-lt"/>
                <a:ea typeface="Aptos" panose="020B0004020202020204" pitchFamily="34" charset="0"/>
                <a:cs typeface="Arial" panose="020B0604020202020204" pitchFamily="34" charset="0"/>
              </a:rPr>
            </a:br>
            <a:r>
              <a:rPr lang="en-CA" sz="2800" dirty="0">
                <a:effectLst/>
                <a:latin typeface="+mn-lt"/>
                <a:ea typeface="Aptos" panose="020B0004020202020204" pitchFamily="34" charset="0"/>
                <a:cs typeface="Arial" panose="020B0604020202020204" pitchFamily="34" charset="0"/>
              </a:rPr>
              <a:t>*Daniel</a:t>
            </a:r>
            <a:r>
              <a:rPr lang="en-CA" sz="2800" dirty="0">
                <a:effectLst/>
                <a:latin typeface="+mn-lt"/>
              </a:rPr>
              <a:t> </a:t>
            </a:r>
            <a:endParaRPr lang="en-US" sz="2800" dirty="0">
              <a:latin typeface="+mn-lt"/>
            </a:endParaRPr>
          </a:p>
        </p:txBody>
      </p:sp>
      <p:sp>
        <p:nvSpPr>
          <p:cNvPr id="3" name="Subtitle 2">
            <a:extLst>
              <a:ext uri="{FF2B5EF4-FFF2-40B4-BE49-F238E27FC236}">
                <a16:creationId xmlns:a16="http://schemas.microsoft.com/office/drawing/2014/main" id="{E6697DF7-251D-EB03-03B4-BFC413922CB2}"/>
              </a:ext>
            </a:extLst>
          </p:cNvPr>
          <p:cNvSpPr>
            <a:spLocks noGrp="1"/>
          </p:cNvSpPr>
          <p:nvPr>
            <p:ph type="subTitle" idx="1"/>
          </p:nvPr>
        </p:nvSpPr>
        <p:spPr>
          <a:xfrm>
            <a:off x="1902373" y="535263"/>
            <a:ext cx="2669628" cy="489113"/>
          </a:xfrm>
          <a:solidFill>
            <a:schemeClr val="tx2">
              <a:lumMod val="10000"/>
              <a:lumOff val="90000"/>
            </a:schemeClr>
          </a:solidFill>
        </p:spPr>
        <p:txBody>
          <a:bodyPr>
            <a:normAutofit/>
          </a:bodyPr>
          <a:lstStyle/>
          <a:p>
            <a:r>
              <a:rPr lang="en-US" sz="2800" dirty="0"/>
              <a:t>Major Prophets</a:t>
            </a:r>
          </a:p>
        </p:txBody>
      </p:sp>
      <p:sp>
        <p:nvSpPr>
          <p:cNvPr id="4" name="Subtitle 2">
            <a:extLst>
              <a:ext uri="{FF2B5EF4-FFF2-40B4-BE49-F238E27FC236}">
                <a16:creationId xmlns:a16="http://schemas.microsoft.com/office/drawing/2014/main" id="{5138AFEF-A36C-7C54-0D16-A2CAEEC52E94}"/>
              </a:ext>
            </a:extLst>
          </p:cNvPr>
          <p:cNvSpPr txBox="1">
            <a:spLocks/>
          </p:cNvSpPr>
          <p:nvPr/>
        </p:nvSpPr>
        <p:spPr>
          <a:xfrm>
            <a:off x="7005143" y="530390"/>
            <a:ext cx="2669628" cy="489113"/>
          </a:xfrm>
          <a:prstGeom prst="rect">
            <a:avLst/>
          </a:prstGeom>
          <a:solidFill>
            <a:schemeClr val="accent3">
              <a:lumMod val="20000"/>
              <a:lumOff val="8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Aptos" panose="02110004020202020204"/>
                <a:ea typeface="+mn-ea"/>
                <a:cs typeface="+mn-cs"/>
              </a:rPr>
              <a:t>Minor Prophets</a:t>
            </a:r>
          </a:p>
        </p:txBody>
      </p:sp>
      <p:sp>
        <p:nvSpPr>
          <p:cNvPr id="5" name="Title 1">
            <a:extLst>
              <a:ext uri="{FF2B5EF4-FFF2-40B4-BE49-F238E27FC236}">
                <a16:creationId xmlns:a16="http://schemas.microsoft.com/office/drawing/2014/main" id="{E068D253-1CAA-62C1-4B95-564F7D74C3AE}"/>
              </a:ext>
            </a:extLst>
          </p:cNvPr>
          <p:cNvSpPr txBox="1">
            <a:spLocks/>
          </p:cNvSpPr>
          <p:nvPr/>
        </p:nvSpPr>
        <p:spPr>
          <a:xfrm>
            <a:off x="6621517" y="1494656"/>
            <a:ext cx="1718440" cy="2615345"/>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Hosea</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Joel</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Amos</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Obadiah</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Jonah</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Micah</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110004020202020204"/>
                <a:ea typeface="+mj-ea"/>
                <a:cs typeface="+mj-cs"/>
              </a:rPr>
              <a:t> </a:t>
            </a:r>
            <a:endParaRPr kumimoji="0" lang="en-US" sz="2800" b="0" i="0" u="none" strike="noStrike" kern="1200" cap="none" spc="0" normalizeH="0" baseline="0" noProof="0" dirty="0">
              <a:ln>
                <a:noFill/>
              </a:ln>
              <a:solidFill>
                <a:prstClr val="black"/>
              </a:solidFill>
              <a:effectLst/>
              <a:uLnTx/>
              <a:uFillTx/>
              <a:latin typeface="Aptos" panose="02110004020202020204"/>
              <a:ea typeface="+mj-ea"/>
              <a:cs typeface="+mj-cs"/>
            </a:endParaRPr>
          </a:p>
        </p:txBody>
      </p:sp>
      <p:sp>
        <p:nvSpPr>
          <p:cNvPr id="6" name="Title 1">
            <a:extLst>
              <a:ext uri="{FF2B5EF4-FFF2-40B4-BE49-F238E27FC236}">
                <a16:creationId xmlns:a16="http://schemas.microsoft.com/office/drawing/2014/main" id="{BB4FB15E-2386-1068-35E5-A4ECC4011AAF}"/>
              </a:ext>
            </a:extLst>
          </p:cNvPr>
          <p:cNvSpPr txBox="1">
            <a:spLocks/>
          </p:cNvSpPr>
          <p:nvPr/>
        </p:nvSpPr>
        <p:spPr>
          <a:xfrm>
            <a:off x="8902262" y="1494656"/>
            <a:ext cx="2406869" cy="2615345"/>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Nahum</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Habakkuk</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Zephaniah</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Haggai</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Zechariah</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CA" sz="2800" b="0" i="0" u="none" strike="noStrike" kern="12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rPr>
              <a:t>Malachi </a:t>
            </a:r>
            <a:r>
              <a:rPr kumimoji="0" lang="en-CA" sz="2800" b="0" i="0" u="none" strike="noStrike" kern="1200" cap="none" spc="0" normalizeH="0" baseline="0" noProof="0" dirty="0">
                <a:ln>
                  <a:noFill/>
                </a:ln>
                <a:solidFill>
                  <a:prstClr val="black"/>
                </a:solidFill>
                <a:effectLst/>
                <a:uLnTx/>
                <a:uFillTx/>
                <a:latin typeface="Aptos" panose="02110004020202020204"/>
                <a:ea typeface="+mj-ea"/>
                <a:cs typeface="+mj-cs"/>
              </a:rPr>
              <a:t> </a:t>
            </a:r>
            <a:endParaRPr kumimoji="0" lang="en-US" sz="2800" b="0" i="0" u="none" strike="noStrike" kern="1200" cap="none" spc="0" normalizeH="0" baseline="0" noProof="0" dirty="0">
              <a:ln>
                <a:noFill/>
              </a:ln>
              <a:solidFill>
                <a:prstClr val="black"/>
              </a:solidFill>
              <a:effectLst/>
              <a:uLnTx/>
              <a:uFillTx/>
              <a:latin typeface="Aptos" panose="02110004020202020204"/>
              <a:ea typeface="+mj-ea"/>
              <a:cs typeface="+mj-cs"/>
            </a:endParaRPr>
          </a:p>
        </p:txBody>
      </p:sp>
      <p:sp>
        <p:nvSpPr>
          <p:cNvPr id="7" name="TextBox 6">
            <a:extLst>
              <a:ext uri="{FF2B5EF4-FFF2-40B4-BE49-F238E27FC236}">
                <a16:creationId xmlns:a16="http://schemas.microsoft.com/office/drawing/2014/main" id="{554A4542-0E6A-0CDE-8F87-0263D37A20FD}"/>
              </a:ext>
            </a:extLst>
          </p:cNvPr>
          <p:cNvSpPr txBox="1"/>
          <p:nvPr/>
        </p:nvSpPr>
        <p:spPr>
          <a:xfrm>
            <a:off x="551793" y="4128489"/>
            <a:ext cx="11088414" cy="523220"/>
          </a:xfrm>
          <a:prstGeom prst="rect">
            <a:avLst/>
          </a:prstGeom>
          <a:solidFill>
            <a:schemeClr val="tx1"/>
          </a:solidFill>
        </p:spPr>
        <p:txBody>
          <a:bodyPr wrap="square" rtlCol="0">
            <a:spAutoFit/>
          </a:bodyPr>
          <a:lstStyle/>
          <a:p>
            <a:pPr algn="ctr"/>
            <a:r>
              <a:rPr lang="en-CA" sz="2800" dirty="0">
                <a:solidFill>
                  <a:srgbClr val="FFFF00"/>
                </a:solidFill>
                <a:effectLst/>
                <a:latin typeface="Aptos" panose="020B0004020202020204" pitchFamily="34" charset="0"/>
                <a:ea typeface="Aptos" panose="020B0004020202020204" pitchFamily="34" charset="0"/>
                <a:cs typeface="Arial" panose="020B0604020202020204" pitchFamily="34" charset="0"/>
              </a:rPr>
              <a:t>Major and Minor simply denote the length of each prophet’s writing</a:t>
            </a:r>
            <a:r>
              <a:rPr lang="en-CA" dirty="0">
                <a:solidFill>
                  <a:srgbClr val="FFFF00"/>
                </a:solidFill>
                <a:effectLst/>
              </a:rPr>
              <a:t>  </a:t>
            </a:r>
            <a:endParaRPr lang="en-US" dirty="0">
              <a:solidFill>
                <a:srgbClr val="FFFF00"/>
              </a:solidFill>
            </a:endParaRPr>
          </a:p>
        </p:txBody>
      </p:sp>
    </p:spTree>
    <p:extLst>
      <p:ext uri="{BB962C8B-B14F-4D97-AF65-F5344CB8AC3E}">
        <p14:creationId xmlns:p14="http://schemas.microsoft.com/office/powerpoint/2010/main" val="2467740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77BB65C-CFCC-C564-BBA5-1262DEF822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51DED-B919-9F2A-D3F2-1D97D28A0EEC}"/>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Revelation </a:t>
            </a:r>
          </a:p>
        </p:txBody>
      </p:sp>
      <p:sp>
        <p:nvSpPr>
          <p:cNvPr id="3" name="TextBox 2">
            <a:extLst>
              <a:ext uri="{FF2B5EF4-FFF2-40B4-BE49-F238E27FC236}">
                <a16:creationId xmlns:a16="http://schemas.microsoft.com/office/drawing/2014/main" id="{39B45609-9EC8-E541-F6DD-6F7A090C63D2}"/>
              </a:ext>
            </a:extLst>
          </p:cNvPr>
          <p:cNvSpPr txBox="1"/>
          <p:nvPr/>
        </p:nvSpPr>
        <p:spPr>
          <a:xfrm>
            <a:off x="588579" y="1798464"/>
            <a:ext cx="11014841" cy="1323439"/>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The Christian Faith is </a:t>
            </a:r>
            <a:r>
              <a:rPr kumimoji="0" lang="en-US" sz="4000" b="0" i="0" u="none" strike="noStrike" kern="1200" cap="none" spc="0" normalizeH="0" baseline="0" noProof="0" dirty="0">
                <a:ln>
                  <a:noFill/>
                </a:ln>
                <a:solidFill>
                  <a:srgbClr val="FFFF00"/>
                </a:solidFill>
                <a:effectLst/>
                <a:uLnTx/>
                <a:uFillTx/>
                <a:latin typeface="Aptos" panose="02110004020202020204"/>
                <a:ea typeface="+mn-ea"/>
                <a:cs typeface="+mn-cs"/>
              </a:rPr>
              <a:t>rooted</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 in God’s </a:t>
            </a:r>
            <a:r>
              <a:rPr kumimoji="0" lang="en-US" sz="4000" b="0" i="0" u="none" strike="noStrike" kern="1200" cap="none" spc="0" normalizeH="0" baseline="0" noProof="0" dirty="0">
                <a:ln>
                  <a:noFill/>
                </a:ln>
                <a:solidFill>
                  <a:srgbClr val="FFFF00"/>
                </a:solidFill>
                <a:effectLst/>
                <a:uLnTx/>
                <a:uFillTx/>
                <a:latin typeface="Aptos" panose="02110004020202020204"/>
                <a:ea typeface="+mn-ea"/>
                <a:cs typeface="+mn-cs"/>
              </a:rPr>
              <a:t>revelation</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 to the </a:t>
            </a:r>
            <a:r>
              <a:rPr kumimoji="0" lang="en-US" sz="4000" b="0" i="0" u="none" strike="noStrike" kern="1200" cap="none" spc="0" normalizeH="0" baseline="0" noProof="0" dirty="0">
                <a:ln>
                  <a:noFill/>
                </a:ln>
                <a:solidFill>
                  <a:srgbClr val="FFFF00"/>
                </a:solidFill>
                <a:effectLst/>
                <a:uLnTx/>
                <a:uFillTx/>
                <a:latin typeface="Aptos" panose="02110004020202020204"/>
                <a:ea typeface="+mn-ea"/>
                <a:cs typeface="+mn-cs"/>
              </a:rPr>
              <a:t>Hebrew people</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a:t>
            </a:r>
            <a:endParaRPr kumimoji="0" lang="en-US" sz="24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80995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B10EB78-2B54-52C1-9934-6FC0E4E2AD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5512BF-5EFA-0BBD-7152-1C7CE6E6949E}"/>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Revelation </a:t>
            </a:r>
          </a:p>
        </p:txBody>
      </p:sp>
      <p:sp>
        <p:nvSpPr>
          <p:cNvPr id="3" name="TextBox 2">
            <a:extLst>
              <a:ext uri="{FF2B5EF4-FFF2-40B4-BE49-F238E27FC236}">
                <a16:creationId xmlns:a16="http://schemas.microsoft.com/office/drawing/2014/main" id="{3A80BE59-9A70-3DC5-6061-35BA8CFEFD9F}"/>
              </a:ext>
            </a:extLst>
          </p:cNvPr>
          <p:cNvSpPr txBox="1"/>
          <p:nvPr/>
        </p:nvSpPr>
        <p:spPr>
          <a:xfrm>
            <a:off x="588579" y="1798464"/>
            <a:ext cx="11014841" cy="707886"/>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Revelation is a movement of the </a:t>
            </a:r>
            <a:r>
              <a:rPr kumimoji="0" lang="en-US" sz="4000" b="0" i="0" u="none" strike="noStrike" kern="1200" cap="none" spc="0" normalizeH="0" baseline="0" noProof="0" dirty="0">
                <a:ln>
                  <a:noFill/>
                </a:ln>
                <a:solidFill>
                  <a:srgbClr val="FFFF00"/>
                </a:solidFill>
                <a:effectLst/>
                <a:uLnTx/>
                <a:uFillTx/>
                <a:latin typeface="Aptos" panose="02110004020202020204"/>
                <a:ea typeface="+mn-ea"/>
                <a:cs typeface="+mn-cs"/>
              </a:rPr>
              <a:t>Holy Spirit</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a:t>
            </a:r>
            <a:endParaRPr kumimoji="0" lang="en-US" sz="24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04656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9CBCAEC-BDE6-8F60-65E9-4EB7AF0025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7C8840-18B5-53B0-22B5-D45EA9A52BCB}"/>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The Transfiguration </a:t>
            </a:r>
          </a:p>
        </p:txBody>
      </p:sp>
      <p:sp>
        <p:nvSpPr>
          <p:cNvPr id="3" name="TextBox 2">
            <a:extLst>
              <a:ext uri="{FF2B5EF4-FFF2-40B4-BE49-F238E27FC236}">
                <a16:creationId xmlns:a16="http://schemas.microsoft.com/office/drawing/2014/main" id="{4EB1340C-5975-9178-402D-A286B0169626}"/>
              </a:ext>
            </a:extLst>
          </p:cNvPr>
          <p:cNvSpPr txBox="1"/>
          <p:nvPr/>
        </p:nvSpPr>
        <p:spPr>
          <a:xfrm>
            <a:off x="588579" y="1798464"/>
            <a:ext cx="11014841" cy="707886"/>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God appointed Jesus to carry out God’s </a:t>
            </a:r>
            <a:r>
              <a:rPr kumimoji="0" lang="en-US" sz="4000" b="0" i="0" u="none" strike="noStrike" kern="1200" cap="none" spc="0" normalizeH="0" baseline="0" noProof="0" dirty="0">
                <a:ln>
                  <a:noFill/>
                </a:ln>
                <a:solidFill>
                  <a:srgbClr val="FFFF00"/>
                </a:solidFill>
                <a:effectLst/>
                <a:uLnTx/>
                <a:uFillTx/>
                <a:latin typeface="Aptos" panose="02110004020202020204"/>
                <a:ea typeface="+mn-ea"/>
                <a:cs typeface="+mn-cs"/>
              </a:rPr>
              <a:t>reign</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a:t>
            </a:r>
            <a:endParaRPr kumimoji="0" lang="en-US" sz="24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60803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9327575-941D-24AA-1DFA-00847237E0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2B7C02-1DDA-2004-6E28-BFE6D23013BC}"/>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Key Takeaways</a:t>
            </a:r>
          </a:p>
        </p:txBody>
      </p:sp>
      <p:sp>
        <p:nvSpPr>
          <p:cNvPr id="3" name="TextBox 2">
            <a:extLst>
              <a:ext uri="{FF2B5EF4-FFF2-40B4-BE49-F238E27FC236}">
                <a16:creationId xmlns:a16="http://schemas.microsoft.com/office/drawing/2014/main" id="{6B3CC691-7E91-E0F1-AF4D-2EA1061F77C2}"/>
              </a:ext>
            </a:extLst>
          </p:cNvPr>
          <p:cNvSpPr txBox="1"/>
          <p:nvPr/>
        </p:nvSpPr>
        <p:spPr>
          <a:xfrm>
            <a:off x="588579" y="1798464"/>
            <a:ext cx="11014841" cy="1323439"/>
          </a:xfrm>
          <a:prstGeom prst="rect">
            <a:avLst/>
          </a:prstGeom>
          <a:no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You cannot </a:t>
            </a:r>
            <a:r>
              <a:rPr kumimoji="0" lang="en-US" sz="4000" b="1" i="1" u="none" strike="noStrike" kern="1200" cap="none" spc="0" normalizeH="0" baseline="0" noProof="0" dirty="0">
                <a:ln>
                  <a:noFill/>
                </a:ln>
                <a:solidFill>
                  <a:srgbClr val="FFFF00"/>
                </a:solidFill>
                <a:effectLst/>
                <a:uLnTx/>
                <a:uFillTx/>
                <a:latin typeface="Aptos" panose="02110004020202020204"/>
                <a:ea typeface="+mn-ea"/>
                <a:cs typeface="+mn-cs"/>
              </a:rPr>
              <a:t>separate</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 biblical prophets from the </a:t>
            </a:r>
            <a:r>
              <a:rPr kumimoji="0" lang="en-US" sz="4000" b="1" i="1" u="none" strike="noStrike" kern="1200" cap="none" spc="0" normalizeH="0" baseline="0" noProof="0" dirty="0">
                <a:ln>
                  <a:noFill/>
                </a:ln>
                <a:solidFill>
                  <a:srgbClr val="FFFF00"/>
                </a:solidFill>
                <a:effectLst/>
                <a:uLnTx/>
                <a:uFillTx/>
                <a:latin typeface="Aptos" panose="02110004020202020204"/>
                <a:ea typeface="+mn-ea"/>
                <a:cs typeface="+mn-cs"/>
              </a:rPr>
              <a:t>covenant</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 God made with Israel </a:t>
            </a:r>
            <a:endParaRPr kumimoji="0" lang="en-US" sz="24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22718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C6E4A2A-5ED9-C300-E96E-60B0DEC18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A16A3A-2CE3-9A81-0AD8-52CC610DDDFA}"/>
              </a:ext>
            </a:extLst>
          </p:cNvPr>
          <p:cNvSpPr>
            <a:spLocks noGrp="1"/>
          </p:cNvSpPr>
          <p:nvPr>
            <p:ph type="title"/>
          </p:nvPr>
        </p:nvSpPr>
        <p:spPr>
          <a:xfrm>
            <a:off x="838200" y="403568"/>
            <a:ext cx="10515600" cy="1068259"/>
          </a:xfrm>
        </p:spPr>
        <p:txBody>
          <a:bodyPr>
            <a:normAutofit/>
          </a:bodyPr>
          <a:lstStyle/>
          <a:p>
            <a:pPr algn="ctr"/>
            <a:r>
              <a:rPr lang="en-US" sz="4000" dirty="0">
                <a:solidFill>
                  <a:schemeClr val="bg1"/>
                </a:solidFill>
              </a:rPr>
              <a:t>The Prophets – Key Takeaways</a:t>
            </a:r>
          </a:p>
        </p:txBody>
      </p:sp>
      <p:sp>
        <p:nvSpPr>
          <p:cNvPr id="3" name="TextBox 2">
            <a:extLst>
              <a:ext uri="{FF2B5EF4-FFF2-40B4-BE49-F238E27FC236}">
                <a16:creationId xmlns:a16="http://schemas.microsoft.com/office/drawing/2014/main" id="{2B474170-0054-96BE-AC22-397264737964}"/>
              </a:ext>
            </a:extLst>
          </p:cNvPr>
          <p:cNvSpPr txBox="1"/>
          <p:nvPr/>
        </p:nvSpPr>
        <p:spPr>
          <a:xfrm>
            <a:off x="588579" y="1798464"/>
            <a:ext cx="1101484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You cannot </a:t>
            </a:r>
            <a:r>
              <a:rPr kumimoji="0" lang="en-US" sz="4000" b="1" i="1" u="none" strike="noStrike" kern="1200" cap="none" spc="0" normalizeH="0" baseline="0" noProof="0" dirty="0">
                <a:ln>
                  <a:noFill/>
                </a:ln>
                <a:solidFill>
                  <a:srgbClr val="FFFF00"/>
                </a:solidFill>
                <a:effectLst/>
                <a:uLnTx/>
                <a:uFillTx/>
                <a:latin typeface="Aptos" panose="02110004020202020204"/>
                <a:ea typeface="+mn-ea"/>
                <a:cs typeface="+mn-cs"/>
              </a:rPr>
              <a:t>separate</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 biblical prophets from the </a:t>
            </a:r>
            <a:r>
              <a:rPr kumimoji="0" lang="en-US" sz="4000" b="1" i="1" u="none" strike="noStrike" kern="1200" cap="none" spc="0" normalizeH="0" baseline="0" noProof="0" dirty="0">
                <a:ln>
                  <a:noFill/>
                </a:ln>
                <a:solidFill>
                  <a:srgbClr val="FFFF00"/>
                </a:solidFill>
                <a:effectLst/>
                <a:uLnTx/>
                <a:uFillTx/>
                <a:latin typeface="Aptos" panose="02110004020202020204"/>
                <a:ea typeface="+mn-ea"/>
                <a:cs typeface="+mn-cs"/>
              </a:rPr>
              <a:t>covenant</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 God made with Israel </a:t>
            </a:r>
            <a:endParaRPr kumimoji="0" lang="en-US" sz="24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 name="TextBox 3">
            <a:extLst>
              <a:ext uri="{FF2B5EF4-FFF2-40B4-BE49-F238E27FC236}">
                <a16:creationId xmlns:a16="http://schemas.microsoft.com/office/drawing/2014/main" id="{623CD551-BBC9-1793-7A8F-E8D7C879AAB5}"/>
              </a:ext>
            </a:extLst>
          </p:cNvPr>
          <p:cNvSpPr txBox="1"/>
          <p:nvPr/>
        </p:nvSpPr>
        <p:spPr>
          <a:xfrm>
            <a:off x="588578" y="3296189"/>
            <a:ext cx="11014841"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dirty="0">
                <a:solidFill>
                  <a:schemeClr val="bg1"/>
                </a:solidFill>
                <a:effectLst/>
                <a:ea typeface="Aptos" panose="020B0004020202020204" pitchFamily="34" charset="0"/>
                <a:cs typeface="Arial" panose="020B0604020202020204" pitchFamily="34" charset="0"/>
              </a:rPr>
              <a:t>Biblical prophets were essentially covenant </a:t>
            </a:r>
            <a:r>
              <a:rPr lang="en-US" sz="4000" b="1" i="1" dirty="0">
                <a:solidFill>
                  <a:srgbClr val="FFFF00"/>
                </a:solidFill>
                <a:effectLst/>
                <a:ea typeface="Aptos" panose="020B0004020202020204" pitchFamily="34" charset="0"/>
                <a:cs typeface="Arial" panose="020B0604020202020204" pitchFamily="34" charset="0"/>
              </a:rPr>
              <a:t>lawyers</a:t>
            </a:r>
            <a:r>
              <a:rPr lang="en-US" sz="4000" dirty="0">
                <a:solidFill>
                  <a:schemeClr val="bg1"/>
                </a:solidFill>
                <a:effectLst/>
                <a:ea typeface="Aptos" panose="020B0004020202020204" pitchFamily="34" charset="0"/>
                <a:cs typeface="Arial" panose="020B0604020202020204" pitchFamily="34" charset="0"/>
              </a:rPr>
              <a:t> or </a:t>
            </a:r>
            <a:r>
              <a:rPr lang="en-US" sz="4000" b="1" i="1" dirty="0">
                <a:solidFill>
                  <a:srgbClr val="FFFF00"/>
                </a:solidFill>
                <a:effectLst/>
                <a:ea typeface="Aptos" panose="020B0004020202020204" pitchFamily="34" charset="0"/>
                <a:cs typeface="Arial" panose="020B0604020202020204" pitchFamily="34" charset="0"/>
              </a:rPr>
              <a:t>police officers</a:t>
            </a:r>
            <a:r>
              <a:rPr lang="en-US" sz="4000" dirty="0">
                <a:solidFill>
                  <a:schemeClr val="bg1"/>
                </a:solidFill>
                <a:effectLst/>
                <a:ea typeface="Aptos" panose="020B0004020202020204" pitchFamily="34" charset="0"/>
                <a:cs typeface="Arial" panose="020B0604020202020204" pitchFamily="34" charset="0"/>
              </a:rPr>
              <a:t>.</a:t>
            </a:r>
            <a:r>
              <a:rPr lang="en-CA" sz="4000" dirty="0">
                <a:solidFill>
                  <a:schemeClr val="bg1"/>
                </a:solidFill>
                <a:effectLst/>
              </a:rPr>
              <a:t> </a:t>
            </a:r>
            <a:r>
              <a:rPr kumimoji="0" lang="en-US" sz="4000" b="0" i="0" u="none" strike="noStrike" kern="1200" cap="none" spc="0" normalizeH="0" baseline="0" noProof="0" dirty="0">
                <a:ln>
                  <a:noFill/>
                </a:ln>
                <a:solidFill>
                  <a:prstClr val="white"/>
                </a:solidFill>
                <a:effectLst/>
                <a:uLnTx/>
                <a:uFillTx/>
                <a:latin typeface="Aptos" panose="02110004020202020204"/>
                <a:ea typeface="+mn-ea"/>
                <a:cs typeface="+mn-cs"/>
              </a:rPr>
              <a:t> </a:t>
            </a:r>
          </a:p>
        </p:txBody>
      </p:sp>
    </p:spTree>
    <p:extLst>
      <p:ext uri="{BB962C8B-B14F-4D97-AF65-F5344CB8AC3E}">
        <p14:creationId xmlns:p14="http://schemas.microsoft.com/office/powerpoint/2010/main" val="256187911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210</TotalTime>
  <Words>413</Words>
  <Application>Microsoft Macintosh PowerPoint</Application>
  <PresentationFormat>Widescreen</PresentationFormat>
  <Paragraphs>70</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1_Office Theme</vt:lpstr>
      <vt:lpstr>PowerPoint Presentation</vt:lpstr>
      <vt:lpstr>19 Because of that experience, we have even greater confidence in the message proclaimed by the prophets. You must pay close attention to what they wrote, for their words are like a lamp shining in a dark place—until the Day dawns, and Christ the Morning Star shines in your hearts. 20 Above all, you must realize that no prophecy in Scripture ever came from the prophet’s own understanding, 21 or from human initiative. No, those prophets were moved by the Holy Spirit, and they spoke from God. </vt:lpstr>
      <vt:lpstr>Isaiah Jeremiah Lamentations Ezekiel Daniel </vt:lpstr>
      <vt:lpstr>Isaiah Jeremiah Lamentations Ezekiel *Daniel </vt:lpstr>
      <vt:lpstr>The Prophets: Revelation </vt:lpstr>
      <vt:lpstr>The Prophets: Revelation </vt:lpstr>
      <vt:lpstr>The Prophets: The Transfiguration </vt:lpstr>
      <vt:lpstr>The Prophets: Key Takeaways</vt:lpstr>
      <vt:lpstr>The Prophets – Key Takeaways</vt:lpstr>
      <vt:lpstr>The Prophets: Key Themes</vt:lpstr>
      <vt:lpstr>The Prophets: Key Themes</vt:lpstr>
      <vt:lpstr>The Prophets: Key Themes</vt:lpstr>
      <vt:lpstr>The Prophets: Key Themes</vt:lpstr>
      <vt:lpstr>The Prophets: Key Themes</vt:lpstr>
      <vt:lpstr>The Prophets: Key Themes</vt:lpstr>
      <vt:lpstr>The Prophets: Political Mandate</vt:lpstr>
      <vt:lpstr>The Prophets: Political Mandate</vt:lpstr>
      <vt:lpstr>1 Long ago God spoke many times and in many ways to our ancestors through the prophets. 2 And now in these final days, he has spoken to us through his Son. God promised everything to the Son as an inheritance, and through the Son he created the universe.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 Korkidakis</dc:creator>
  <cp:lastModifiedBy>Matthew Burkholder</cp:lastModifiedBy>
  <cp:revision>7</cp:revision>
  <dcterms:created xsi:type="dcterms:W3CDTF">2025-01-16T13:19:06Z</dcterms:created>
  <dcterms:modified xsi:type="dcterms:W3CDTF">2025-02-05T19:49:40Z</dcterms:modified>
</cp:coreProperties>
</file>