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1pPr>
    <a:lvl2pPr marL="0" marR="0" indent="4572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2pPr>
    <a:lvl3pPr marL="0" marR="0" indent="9144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3pPr>
    <a:lvl4pPr marL="0" marR="0" indent="13716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4pPr>
    <a:lvl5pPr marL="0" marR="0" indent="18288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5pPr>
    <a:lvl6pPr marL="0" marR="0" indent="22860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6pPr>
    <a:lvl7pPr marL="0" marR="0" indent="27432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7pPr>
    <a:lvl8pPr marL="0" marR="0" indent="32004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8pPr>
    <a:lvl9pPr marL="0" marR="0" indent="36576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b="def" i="def"/>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7" name="Shape 187"/>
          <p:cNvSpPr/>
          <p:nvPr>
            <p:ph type="sldImg"/>
          </p:nvPr>
        </p:nvSpPr>
        <p:spPr>
          <a:xfrm>
            <a:off x="1143000" y="685800"/>
            <a:ext cx="4572000" cy="3429000"/>
          </a:xfrm>
          <a:prstGeom prst="rect">
            <a:avLst/>
          </a:prstGeom>
        </p:spPr>
        <p:txBody>
          <a:bodyPr/>
          <a:lstStyle/>
          <a:p>
            <a:pPr/>
          </a:p>
        </p:txBody>
      </p:sp>
      <p:sp>
        <p:nvSpPr>
          <p:cNvPr id="188" name="Shape 18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prstGeom prst="rect">
            <a:avLst/>
          </a:prstGeom>
        </p:spPr>
        <p:txBody>
          <a:bodyPr/>
          <a:lstStyle/>
          <a:p>
            <a:pPr/>
            <a:r>
              <a:t>Presentation Title</a:t>
            </a:r>
          </a:p>
        </p:txBody>
      </p:sp>
      <p:sp>
        <p:nvSpPr>
          <p:cNvPr id="12" name="Body Level One…"/>
          <p:cNvSpPr txBox="1"/>
          <p:nvPr>
            <p:ph type="body" sz="quarter" idx="1" hasCustomPrompt="1"/>
          </p:nvPr>
        </p:nvSpPr>
        <p:spPr>
          <a:prstGeom prst="rect">
            <a:avLst/>
          </a:prstGeom>
        </p:spPr>
        <p:txBody>
          <a:bodyPr/>
          <a:lstStyle/>
          <a:p>
            <a:pPr/>
            <a:r>
              <a:t>Presentation Subtitle </a:t>
            </a:r>
          </a:p>
          <a:p>
            <a:pPr lvl="1"/>
            <a:r>
              <a:t/>
            </a:r>
          </a:p>
          <a:p>
            <a:pPr lvl="2"/>
            <a:r>
              <a:t/>
            </a:r>
          </a:p>
          <a:p>
            <a:pPr lvl="3"/>
            <a:r>
              <a:t/>
            </a:r>
          </a:p>
          <a:p>
            <a:pPr lvl="4"/>
            <a:r>
              <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bg>
      <p:bgPr>
        <a:solidFill>
          <a:srgbClr val="FFFFFF"/>
        </a:solidFill>
      </p:bgPr>
    </p:bg>
    <p:spTree>
      <p:nvGrpSpPr>
        <p:cNvPr id="1" name=""/>
        <p:cNvGrpSpPr/>
        <p:nvPr/>
      </p:nvGrpSpPr>
      <p:grpSpPr>
        <a:xfrm>
          <a:off x="0" y="0"/>
          <a:ext cx="0" cy="0"/>
          <a:chOff x="0" y="0"/>
          <a:chExt cx="0" cy="0"/>
        </a:xfrm>
      </p:grpSpPr>
      <p:sp>
        <p:nvSpPr>
          <p:cNvPr id="110" name="Body Level One…"/>
          <p:cNvSpPr txBox="1"/>
          <p:nvPr>
            <p:ph type="body" sz="half" idx="1" hasCustomPrompt="1"/>
          </p:nvPr>
        </p:nvSpPr>
        <p:spPr>
          <a:xfrm>
            <a:off x="1298277" y="4927600"/>
            <a:ext cx="21863646" cy="3853767"/>
          </a:xfrm>
          <a:prstGeom prst="rect">
            <a:avLst/>
          </a:prstGeom>
        </p:spPr>
        <p:txBody>
          <a:bodyPr anchor="ctr"/>
          <a:lstStyle>
            <a:lvl1pPr algn="ctr" defTabSz="1160859">
              <a:defRPr b="1" spc="-408" sz="10200">
                <a:latin typeface="+mn-lt"/>
                <a:ea typeface="+mn-ea"/>
                <a:cs typeface="+mn-cs"/>
                <a:sym typeface="Graphik"/>
              </a:defRPr>
            </a:lvl1pPr>
            <a:lvl2pPr algn="ctr" defTabSz="1160859">
              <a:defRPr b="1" spc="-408" sz="10200">
                <a:latin typeface="+mn-lt"/>
                <a:ea typeface="+mn-ea"/>
                <a:cs typeface="+mn-cs"/>
                <a:sym typeface="Graphik"/>
              </a:defRPr>
            </a:lvl2pPr>
            <a:lvl3pPr algn="ctr" defTabSz="1160859">
              <a:defRPr b="1" spc="-408" sz="10200">
                <a:latin typeface="+mn-lt"/>
                <a:ea typeface="+mn-ea"/>
                <a:cs typeface="+mn-cs"/>
                <a:sym typeface="Graphik"/>
              </a:defRPr>
            </a:lvl3pPr>
            <a:lvl4pPr algn="ctr" defTabSz="1160859">
              <a:defRPr b="1" spc="-408" sz="10200">
                <a:latin typeface="+mn-lt"/>
                <a:ea typeface="+mn-ea"/>
                <a:cs typeface="+mn-cs"/>
                <a:sym typeface="Graphik"/>
              </a:defRPr>
            </a:lvl4pPr>
            <a:lvl5pPr algn="ctr" defTabSz="1160859">
              <a:defRPr b="1" spc="-408" sz="10200">
                <a:latin typeface="+mn-lt"/>
                <a:ea typeface="+mn-ea"/>
                <a:cs typeface="+mn-cs"/>
                <a:sym typeface="Graphik"/>
              </a:defRPr>
            </a:lvl5pPr>
          </a:lstStyle>
          <a:p>
            <a:pPr/>
            <a:r>
              <a:t>Statement</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bg>
      <p:bgPr>
        <a:solidFill>
          <a:srgbClr val="FFFFFF"/>
        </a:solidFill>
      </p:bgPr>
    </p:bg>
    <p:spTree>
      <p:nvGrpSpPr>
        <p:cNvPr id="1" name=""/>
        <p:cNvGrpSpPr/>
        <p:nvPr/>
      </p:nvGrpSpPr>
      <p:grpSpPr>
        <a:xfrm>
          <a:off x="0" y="0"/>
          <a:ext cx="0" cy="0"/>
          <a:chOff x="0" y="0"/>
          <a:chExt cx="0" cy="0"/>
        </a:xfrm>
      </p:grpSpPr>
      <p:sp>
        <p:nvSpPr>
          <p:cNvPr id="118" name="Fact information"/>
          <p:cNvSpPr txBox="1"/>
          <p:nvPr>
            <p:ph type="body" sz="quarter" idx="21" hasCustomPrompt="1"/>
          </p:nvPr>
        </p:nvSpPr>
        <p:spPr>
          <a:xfrm>
            <a:off x="1295400" y="8117284"/>
            <a:ext cx="21869400" cy="592456"/>
          </a:xfrm>
          <a:prstGeom prst="rect">
            <a:avLst/>
          </a:prstGeom>
        </p:spPr>
        <p:txBody>
          <a:bodyPr/>
          <a:lstStyle>
            <a:lvl1pPr algn="ctr" defTabSz="490727">
              <a:spcBef>
                <a:spcPts val="2600"/>
              </a:spcBef>
              <a:defRPr spc="-88" sz="2940"/>
            </a:lvl1pPr>
          </a:lstStyle>
          <a:p>
            <a:pPr/>
            <a:r>
              <a:t>Fact information</a:t>
            </a:r>
          </a:p>
        </p:txBody>
      </p:sp>
      <p:sp>
        <p:nvSpPr>
          <p:cNvPr id="119" name="Body Level One…"/>
          <p:cNvSpPr txBox="1"/>
          <p:nvPr>
            <p:ph type="body" sz="half" idx="1" hasCustomPrompt="1"/>
          </p:nvPr>
        </p:nvSpPr>
        <p:spPr>
          <a:xfrm>
            <a:off x="1295400" y="3587043"/>
            <a:ext cx="21869400" cy="4730168"/>
          </a:xfrm>
          <a:prstGeom prst="rect">
            <a:avLst/>
          </a:prstGeom>
        </p:spPr>
        <p:txBody>
          <a:bodyPr anchor="b"/>
          <a:lstStyle>
            <a:lvl1pPr algn="ctr" defTabSz="825500">
              <a:lnSpc>
                <a:spcPct val="70000"/>
              </a:lnSpc>
              <a:defRPr b="1" spc="-448" sz="22400">
                <a:latin typeface="+mn-lt"/>
                <a:ea typeface="+mn-ea"/>
                <a:cs typeface="+mn-cs"/>
                <a:sym typeface="Graphik"/>
              </a:defRPr>
            </a:lvl1pPr>
            <a:lvl2pPr algn="ctr" defTabSz="825500">
              <a:lnSpc>
                <a:spcPct val="70000"/>
              </a:lnSpc>
              <a:defRPr b="1" spc="-448" sz="22400">
                <a:latin typeface="+mn-lt"/>
                <a:ea typeface="+mn-ea"/>
                <a:cs typeface="+mn-cs"/>
                <a:sym typeface="Graphik"/>
              </a:defRPr>
            </a:lvl2pPr>
            <a:lvl3pPr algn="ctr" defTabSz="825500">
              <a:lnSpc>
                <a:spcPct val="70000"/>
              </a:lnSpc>
              <a:defRPr b="1" spc="-448" sz="22400">
                <a:latin typeface="+mn-lt"/>
                <a:ea typeface="+mn-ea"/>
                <a:cs typeface="+mn-cs"/>
                <a:sym typeface="Graphik"/>
              </a:defRPr>
            </a:lvl3pPr>
            <a:lvl4pPr algn="ctr" defTabSz="825500">
              <a:lnSpc>
                <a:spcPct val="70000"/>
              </a:lnSpc>
              <a:defRPr b="1" spc="-448" sz="22400">
                <a:latin typeface="+mn-lt"/>
                <a:ea typeface="+mn-ea"/>
                <a:cs typeface="+mn-cs"/>
                <a:sym typeface="Graphik"/>
              </a:defRPr>
            </a:lvl4pPr>
            <a:lvl5pPr algn="ctr" defTabSz="825500">
              <a:lnSpc>
                <a:spcPct val="70000"/>
              </a:lnSpc>
              <a:defRPr b="1" spc="-448" sz="22400">
                <a:latin typeface="+mn-lt"/>
                <a:ea typeface="+mn-ea"/>
                <a:cs typeface="+mn-cs"/>
                <a:sym typeface="Graphik"/>
              </a:defRPr>
            </a:lvl5pPr>
          </a:lstStyle>
          <a:p>
            <a:pPr/>
            <a:r>
              <a:t>100%</a:t>
            </a:r>
          </a:p>
          <a:p>
            <a:pPr lvl="1"/>
            <a:r>
              <a:t/>
            </a:r>
          </a:p>
          <a:p>
            <a:pPr lvl="2"/>
            <a:r>
              <a:t/>
            </a:r>
          </a:p>
          <a:p>
            <a:pPr lvl="3"/>
            <a:r>
              <a:t/>
            </a:r>
          </a:p>
          <a:p>
            <a:pPr lvl="4"/>
            <a:r>
              <a:t/>
            </a:r>
          </a:p>
        </p:txBody>
      </p:sp>
      <p:sp>
        <p:nvSpPr>
          <p:cNvPr id="120"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21"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solidFill>
          <a:srgbClr val="FFFFFF"/>
        </a:solidFill>
      </p:bgPr>
    </p:bg>
    <p:spTree>
      <p:nvGrpSpPr>
        <p:cNvPr id="1" name=""/>
        <p:cNvGrpSpPr/>
        <p:nvPr/>
      </p:nvGrpSpPr>
      <p:grpSpPr>
        <a:xfrm>
          <a:off x="0" y="0"/>
          <a:ext cx="0" cy="0"/>
          <a:chOff x="0" y="0"/>
          <a:chExt cx="0" cy="0"/>
        </a:xfrm>
      </p:grpSpPr>
      <p:sp>
        <p:nvSpPr>
          <p:cNvPr id="129" name="Attribution"/>
          <p:cNvSpPr txBox="1"/>
          <p:nvPr>
            <p:ph type="body" sz="quarter" idx="21" hasCustomPrompt="1"/>
          </p:nvPr>
        </p:nvSpPr>
        <p:spPr>
          <a:xfrm>
            <a:off x="2252674" y="10353079"/>
            <a:ext cx="20691414" cy="567945"/>
          </a:xfrm>
          <a:prstGeom prst="rect">
            <a:avLst/>
          </a:prstGeom>
        </p:spPr>
        <p:txBody>
          <a:bodyPr/>
          <a:lstStyle>
            <a:lvl1pPr defTabSz="584200">
              <a:defRPr spc="-84" sz="2800"/>
            </a:lvl1pPr>
          </a:lstStyle>
          <a:p>
            <a:pPr/>
            <a:r>
              <a:t>Attribution </a:t>
            </a:r>
          </a:p>
        </p:txBody>
      </p:sp>
      <p:sp>
        <p:nvSpPr>
          <p:cNvPr id="130"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31"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32" name="Body Level One…"/>
          <p:cNvSpPr txBox="1"/>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b="1" i="1" spc="-532" sz="13300">
                <a:latin typeface="+mn-lt"/>
                <a:ea typeface="+mn-ea"/>
                <a:cs typeface="+mn-cs"/>
                <a:sym typeface="Graphik"/>
              </a:defRPr>
            </a:lvl1pPr>
            <a:lvl2pPr marL="714375" indent="-257175" defTabSz="1160859">
              <a:lnSpc>
                <a:spcPct val="70000"/>
              </a:lnSpc>
              <a:defRPr b="1" i="1" spc="-532" sz="13300">
                <a:latin typeface="+mn-lt"/>
                <a:ea typeface="+mn-ea"/>
                <a:cs typeface="+mn-cs"/>
                <a:sym typeface="Graphik"/>
              </a:defRPr>
            </a:lvl2pPr>
            <a:lvl3pPr marL="714375" indent="200025" defTabSz="1160859">
              <a:lnSpc>
                <a:spcPct val="70000"/>
              </a:lnSpc>
              <a:defRPr b="1" i="1" spc="-532" sz="13300">
                <a:latin typeface="+mn-lt"/>
                <a:ea typeface="+mn-ea"/>
                <a:cs typeface="+mn-cs"/>
                <a:sym typeface="Graphik"/>
              </a:defRPr>
            </a:lvl3pPr>
            <a:lvl4pPr marL="714375" indent="657225" defTabSz="1160859">
              <a:lnSpc>
                <a:spcPct val="70000"/>
              </a:lnSpc>
              <a:defRPr b="1" i="1" spc="-532" sz="13300">
                <a:latin typeface="+mn-lt"/>
                <a:ea typeface="+mn-ea"/>
                <a:cs typeface="+mn-cs"/>
                <a:sym typeface="Graphik"/>
              </a:defRPr>
            </a:lvl4pPr>
            <a:lvl5pPr marL="714375" indent="1114425" defTabSz="1160859">
              <a:lnSpc>
                <a:spcPct val="70000"/>
              </a:lnSpc>
              <a:defRPr b="1" i="1" spc="-532" sz="13300">
                <a:latin typeface="+mn-lt"/>
                <a:ea typeface="+mn-ea"/>
                <a:cs typeface="+mn-cs"/>
                <a:sym typeface="Graphik"/>
              </a:defRPr>
            </a:lvl5pPr>
          </a:lstStyle>
          <a:p>
            <a:pPr/>
            <a:r>
              <a:t>“Notable Quote”</a:t>
            </a:r>
          </a:p>
          <a:p>
            <a:pPr lvl="1"/>
            <a:r>
              <a:t/>
            </a:r>
          </a:p>
          <a:p>
            <a:pPr lvl="2"/>
            <a:r>
              <a:t/>
            </a:r>
          </a:p>
          <a:p>
            <a:pPr lvl="3"/>
            <a:r>
              <a:t/>
            </a:r>
          </a:p>
          <a:p>
            <a:pPr lvl="4"/>
            <a:r>
              <a:t/>
            </a:r>
          </a:p>
        </p:txBody>
      </p:sp>
      <p:sp>
        <p:nvSpPr>
          <p:cNvPr id="1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solidFill>
          <a:srgbClr val="FFFFFF"/>
        </a:solidFill>
      </p:bgPr>
    </p:bg>
    <p:spTree>
      <p:nvGrpSpPr>
        <p:cNvPr id="1" name=""/>
        <p:cNvGrpSpPr/>
        <p:nvPr/>
      </p:nvGrpSpPr>
      <p:grpSpPr>
        <a:xfrm>
          <a:off x="0" y="0"/>
          <a:ext cx="0" cy="0"/>
          <a:chOff x="0" y="0"/>
          <a:chExt cx="0" cy="0"/>
        </a:xfrm>
      </p:grpSpPr>
      <p:sp>
        <p:nvSpPr>
          <p:cNvPr id="140" name="518839134_3132x2088.jpg"/>
          <p:cNvSpPr/>
          <p:nvPr>
            <p:ph type="pic" idx="21"/>
          </p:nvPr>
        </p:nvSpPr>
        <p:spPr>
          <a:xfrm>
            <a:off x="4076700" y="-3937000"/>
            <a:ext cx="26492200" cy="17661467"/>
          </a:xfrm>
          <a:prstGeom prst="rect">
            <a:avLst/>
          </a:prstGeom>
        </p:spPr>
        <p:txBody>
          <a:bodyPr lIns="91439" tIns="45719" rIns="91439" bIns="45719">
            <a:noAutofit/>
          </a:bodyPr>
          <a:lstStyle/>
          <a:p>
            <a:pPr/>
          </a:p>
        </p:txBody>
      </p:sp>
      <p:sp>
        <p:nvSpPr>
          <p:cNvPr id="141" name="766363123_1851x1194.jpg"/>
          <p:cNvSpPr/>
          <p:nvPr>
            <p:ph type="pic" sz="half" idx="22"/>
          </p:nvPr>
        </p:nvSpPr>
        <p:spPr>
          <a:xfrm>
            <a:off x="-1" y="-525805"/>
            <a:ext cx="12065001" cy="7782610"/>
          </a:xfrm>
          <a:prstGeom prst="rect">
            <a:avLst/>
          </a:prstGeom>
        </p:spPr>
        <p:txBody>
          <a:bodyPr lIns="91439" tIns="45719" rIns="91439" bIns="45719">
            <a:noAutofit/>
          </a:bodyPr>
          <a:lstStyle/>
          <a:p>
            <a:pPr/>
          </a:p>
        </p:txBody>
      </p:sp>
      <p:sp>
        <p:nvSpPr>
          <p:cNvPr id="142" name="981594838_2460x1641.jpg"/>
          <p:cNvSpPr/>
          <p:nvPr>
            <p:ph type="pic" sz="half" idx="23"/>
          </p:nvPr>
        </p:nvSpPr>
        <p:spPr>
          <a:xfrm>
            <a:off x="-1" y="6384784"/>
            <a:ext cx="12065001" cy="8048238"/>
          </a:xfrm>
          <a:prstGeom prst="rect">
            <a:avLst/>
          </a:prstGeom>
        </p:spPr>
        <p:txBody>
          <a:bodyPr lIns="91439" tIns="45719" rIns="91439" bIns="45719">
            <a:noAutofit/>
          </a:bodyPr>
          <a:lstStyle/>
          <a:p>
            <a:pP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50" name="463013163_3048x2031.jpg"/>
          <p:cNvSpPr/>
          <p:nvPr>
            <p:ph type="pic" idx="21"/>
          </p:nvPr>
        </p:nvSpPr>
        <p:spPr>
          <a:xfrm>
            <a:off x="0" y="-1266000"/>
            <a:ext cx="24384000" cy="16248002"/>
          </a:xfrm>
          <a:prstGeom prst="rect">
            <a:avLst/>
          </a:prstGeom>
        </p:spPr>
        <p:txBody>
          <a:bodyPr lIns="91439" tIns="45719" rIns="91439" bIns="45719">
            <a:noAutofit/>
          </a:bodyPr>
          <a:lstStyle/>
          <a:p>
            <a:pPr/>
          </a:p>
        </p:txBody>
      </p:sp>
      <p:sp>
        <p:nvSpPr>
          <p:cNvPr id="1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p:bg>
      <p:bgPr>
        <a:solidFill>
          <a:srgbClr val="FFFFFF"/>
        </a:solidFill>
      </p:bgPr>
    </p:bg>
    <p:spTree>
      <p:nvGrpSpPr>
        <p:cNvPr id="1" name=""/>
        <p:cNvGrpSpPr/>
        <p:nvPr/>
      </p:nvGrpSpPr>
      <p:grpSpPr>
        <a:xfrm>
          <a:off x="0" y="0"/>
          <a:ext cx="0" cy="0"/>
          <a:chOff x="0" y="0"/>
          <a:chExt cx="0" cy="0"/>
        </a:xfrm>
      </p:grpSpPr>
      <p:sp>
        <p:nvSpPr>
          <p:cNvPr id="165" name="Autor y fecha"/>
          <p:cNvSpPr txBox="1"/>
          <p:nvPr>
            <p:ph type="body" sz="quarter" idx="21" hasCustomPrompt="1"/>
          </p:nvPr>
        </p:nvSpPr>
        <p:spPr>
          <a:xfrm>
            <a:off x="1201340" y="11859862"/>
            <a:ext cx="21971003" cy="636979"/>
          </a:xfrm>
          <a:prstGeom prst="rect">
            <a:avLst/>
          </a:prstGeom>
        </p:spPr>
        <p:txBody>
          <a:bodyPr lIns="45719" tIns="45719" rIns="45719" bIns="45719"/>
          <a:lstStyle>
            <a:lvl1pPr defTabSz="825500">
              <a:defRPr b="1" cap="none" spc="0" sz="3600">
                <a:latin typeface="Helvetica Neue"/>
                <a:ea typeface="Helvetica Neue"/>
                <a:cs typeface="Helvetica Neue"/>
                <a:sym typeface="Helvetica Neue"/>
              </a:defRPr>
            </a:lvl1pPr>
          </a:lstStyle>
          <a:p>
            <a:pPr/>
            <a:r>
              <a:t>Autor y fecha</a:t>
            </a:r>
          </a:p>
        </p:txBody>
      </p:sp>
      <p:sp>
        <p:nvSpPr>
          <p:cNvPr id="166" name="Título de presentación"/>
          <p:cNvSpPr txBox="1"/>
          <p:nvPr>
            <p:ph type="title" hasCustomPrompt="1"/>
          </p:nvPr>
        </p:nvSpPr>
        <p:spPr>
          <a:xfrm>
            <a:off x="1206496" y="2574991"/>
            <a:ext cx="21971004" cy="4648201"/>
          </a:xfrm>
          <a:prstGeom prst="rect">
            <a:avLst/>
          </a:prstGeom>
        </p:spPr>
        <p:txBody>
          <a:bodyPr/>
          <a:lstStyle>
            <a:lvl1pPr defTabSz="2438338">
              <a:defRPr cap="none" spc="-232" sz="11600">
                <a:latin typeface="Helvetica Neue"/>
                <a:ea typeface="Helvetica Neue"/>
                <a:cs typeface="Helvetica Neue"/>
                <a:sym typeface="Helvetica Neue"/>
              </a:defRPr>
            </a:lvl1pPr>
          </a:lstStyle>
          <a:p>
            <a:pPr/>
            <a:r>
              <a:t>Título de presentación</a:t>
            </a:r>
          </a:p>
        </p:txBody>
      </p:sp>
      <p:sp>
        <p:nvSpPr>
          <p:cNvPr id="167" name="Body Level One…"/>
          <p:cNvSpPr txBox="1"/>
          <p:nvPr>
            <p:ph type="body" sz="quarter" idx="1" hasCustomPrompt="1"/>
          </p:nvPr>
        </p:nvSpPr>
        <p:spPr>
          <a:xfrm>
            <a:off x="1201342" y="7223190"/>
            <a:ext cx="21971001" cy="1905001"/>
          </a:xfrm>
          <a:prstGeom prst="rect">
            <a:avLst/>
          </a:prstGeom>
        </p:spPr>
        <p:txBody>
          <a:bodyPr/>
          <a:lstStyle>
            <a:lvl1pPr defTabSz="825500">
              <a:defRPr b="1" cap="none" spc="0" sz="5500">
                <a:latin typeface="Helvetica Neue"/>
                <a:ea typeface="Helvetica Neue"/>
                <a:cs typeface="Helvetica Neue"/>
                <a:sym typeface="Helvetica Neue"/>
              </a:defRPr>
            </a:lvl1pPr>
            <a:lvl2pPr defTabSz="825500">
              <a:defRPr b="1" cap="none" spc="0" sz="5500">
                <a:latin typeface="Helvetica Neue"/>
                <a:ea typeface="Helvetica Neue"/>
                <a:cs typeface="Helvetica Neue"/>
                <a:sym typeface="Helvetica Neue"/>
              </a:defRPr>
            </a:lvl2pPr>
            <a:lvl3pPr defTabSz="825500">
              <a:defRPr b="1" cap="none" spc="0" sz="5500">
                <a:latin typeface="Helvetica Neue"/>
                <a:ea typeface="Helvetica Neue"/>
                <a:cs typeface="Helvetica Neue"/>
                <a:sym typeface="Helvetica Neue"/>
              </a:defRPr>
            </a:lvl3pPr>
            <a:lvl4pPr defTabSz="825500">
              <a:defRPr b="1" cap="none" spc="0" sz="5500">
                <a:latin typeface="Helvetica Neue"/>
                <a:ea typeface="Helvetica Neue"/>
                <a:cs typeface="Helvetica Neue"/>
                <a:sym typeface="Helvetica Neue"/>
              </a:defRPr>
            </a:lvl4pPr>
            <a:lvl5pPr defTabSz="825500">
              <a:defRPr b="1" cap="none" spc="0" sz="5500">
                <a:latin typeface="Helvetica Neue"/>
                <a:ea typeface="Helvetica Neue"/>
                <a:cs typeface="Helvetica Neue"/>
                <a:sym typeface="Helvetica Neue"/>
              </a:defRPr>
            </a:lvl5pPr>
          </a:lstStyle>
          <a:p>
            <a:pPr/>
            <a:r>
              <a:t>Subtítulo de presentación</a:t>
            </a:r>
          </a:p>
          <a:p>
            <a:pPr lvl="1"/>
            <a:r>
              <a:t/>
            </a:r>
          </a:p>
          <a:p>
            <a:pPr lvl="2"/>
            <a:r>
              <a:t/>
            </a:r>
          </a:p>
          <a:p>
            <a:pPr lvl="3"/>
            <a:r>
              <a:t/>
            </a:r>
          </a:p>
          <a:p>
            <a:pPr lvl="4"/>
            <a:r>
              <a:t/>
            </a:r>
          </a:p>
        </p:txBody>
      </p:sp>
      <p:sp>
        <p:nvSpPr>
          <p:cNvPr id="168" name="Slide Number"/>
          <p:cNvSpPr txBox="1"/>
          <p:nvPr>
            <p:ph type="sldNum" sz="quarter" idx="2"/>
          </p:nvPr>
        </p:nvSpPr>
        <p:spPr>
          <a:xfrm>
            <a:off x="12001499" y="13080999"/>
            <a:ext cx="368505" cy="374600"/>
          </a:xfrm>
          <a:prstGeom prst="rect">
            <a:avLst/>
          </a:prstGeom>
        </p:spPr>
        <p:txBody>
          <a:bodyPr/>
          <a:lstStyle>
            <a:lvl1pPr defTabSz="584200">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175" name="Person with a big smile wearing a blue top in front of a blue wall"/>
          <p:cNvSpPr/>
          <p:nvPr>
            <p:ph type="pic" idx="21"/>
          </p:nvPr>
        </p:nvSpPr>
        <p:spPr>
          <a:xfrm>
            <a:off x="10236489" y="-1"/>
            <a:ext cx="20561460" cy="13716000"/>
          </a:xfrm>
          <a:prstGeom prst="rect">
            <a:avLst/>
          </a:prstGeom>
        </p:spPr>
        <p:txBody>
          <a:bodyPr lIns="91439" tIns="45719" rIns="91439" bIns="45719">
            <a:noAutofit/>
          </a:bodyPr>
          <a:lstStyle/>
          <a:p>
            <a:pPr/>
          </a:p>
        </p:txBody>
      </p:sp>
      <p:sp>
        <p:nvSpPr>
          <p:cNvPr id="176" name="Body Level One…"/>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177" name="Rectangle"/>
          <p:cNvSpPr/>
          <p:nvPr/>
        </p:nvSpPr>
        <p:spPr>
          <a:xfrm>
            <a:off x="0" y="990550"/>
            <a:ext cx="12538389" cy="279401"/>
          </a:xfrm>
          <a:prstGeom prst="rect">
            <a:avLst/>
          </a:prstGeom>
          <a:solidFill>
            <a:schemeClr val="accent4">
              <a:hueOff val="-512129"/>
            </a:schemeClr>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78" name="Author and Date"/>
          <p:cNvSpPr txBox="1"/>
          <p:nvPr>
            <p:ph type="body" sz="quarter" idx="22" hasCustomPrompt="1"/>
          </p:nvPr>
        </p:nvSpPr>
        <p:spPr>
          <a:xfrm>
            <a:off x="1295400" y="12955885"/>
            <a:ext cx="114427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179" name="Slide Title"/>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Slide Title</a:t>
            </a:r>
          </a:p>
        </p:txBody>
      </p:sp>
      <p:sp>
        <p:nvSpPr>
          <p:cNvPr id="180" name="Slide Subtitle"/>
          <p:cNvSpPr txBox="1"/>
          <p:nvPr>
            <p:ph type="body" sz="quarter" idx="23" hasCustomPrompt="1"/>
          </p:nvPr>
        </p:nvSpPr>
        <p:spPr>
          <a:xfrm>
            <a:off x="1295400" y="4092575"/>
            <a:ext cx="11442701" cy="678372"/>
          </a:xfrm>
          <a:prstGeom prst="rect">
            <a:avLst/>
          </a:prstGeom>
        </p:spPr>
        <p:txBody>
          <a:bodyPr/>
          <a:lstStyle>
            <a:lvl1pPr defTabSz="566674">
              <a:defRPr spc="-101" sz="3395"/>
            </a:lvl1pPr>
          </a:lstStyle>
          <a:p>
            <a:pPr/>
            <a:r>
              <a:t>Slide Subtitle</a:t>
            </a:r>
          </a:p>
        </p:txBody>
      </p:sp>
      <p:sp>
        <p:nvSpPr>
          <p:cNvPr id="1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0" name="1014407370_Retouch_4050x2379.jpg"/>
          <p:cNvSpPr/>
          <p:nvPr>
            <p:ph type="pic" idx="21"/>
          </p:nvPr>
        </p:nvSpPr>
        <p:spPr>
          <a:xfrm>
            <a:off x="-685800" y="-6146800"/>
            <a:ext cx="34201100" cy="20089980"/>
          </a:xfrm>
          <a:prstGeom prst="rect">
            <a:avLst/>
          </a:prstGeom>
        </p:spPr>
        <p:txBody>
          <a:bodyPr lIns="91439" tIns="45719" rIns="91439" bIns="45719">
            <a:noAutofit/>
          </a:bodyPr>
          <a:lstStyle/>
          <a:p>
            <a:pPr/>
          </a:p>
        </p:txBody>
      </p:sp>
      <p:sp>
        <p:nvSpPr>
          <p:cNvPr id="21" name="Presentation Title"/>
          <p:cNvSpPr txBox="1"/>
          <p:nvPr>
            <p:ph type="title" hasCustomPrompt="1"/>
          </p:nvPr>
        </p:nvSpPr>
        <p:spPr>
          <a:xfrm>
            <a:off x="1295400" y="4384675"/>
            <a:ext cx="21869400" cy="4699000"/>
          </a:xfrm>
          <a:prstGeom prst="rect">
            <a:avLst/>
          </a:prstGeom>
        </p:spPr>
        <p:txBody>
          <a:bodyPr/>
          <a:lstStyle/>
          <a:p>
            <a:pPr/>
            <a:r>
              <a:t>Presentation Title</a:t>
            </a:r>
          </a:p>
        </p:txBody>
      </p:sp>
      <p:sp>
        <p:nvSpPr>
          <p:cNvPr id="22" name="Body Level One…"/>
          <p:cNvSpPr txBox="1"/>
          <p:nvPr>
            <p:ph type="body" sz="quarter" idx="1" hasCustomPrompt="1"/>
          </p:nvPr>
        </p:nvSpPr>
        <p:spPr>
          <a:xfrm>
            <a:off x="1295400" y="9268776"/>
            <a:ext cx="21869400" cy="1422714"/>
          </a:xfrm>
          <a:prstGeom prst="rect">
            <a:avLst/>
          </a:prstGeom>
        </p:spPr>
        <p:txBody>
          <a:bodyPr/>
          <a:lstStyle/>
          <a:p>
            <a:pPr/>
            <a:r>
              <a:t>Presentation Subtitle</a:t>
            </a:r>
          </a:p>
          <a:p>
            <a:pPr lvl="1"/>
            <a:r>
              <a:t/>
            </a:r>
          </a:p>
          <a:p>
            <a:pPr lvl="2"/>
            <a:r>
              <a:t/>
            </a:r>
          </a:p>
          <a:p>
            <a:pPr lvl="3"/>
            <a:r>
              <a:t/>
            </a:r>
          </a:p>
          <a:p>
            <a:pPr lvl="4"/>
            <a:r>
              <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bg>
      <p:bgPr>
        <a:solidFill>
          <a:srgbClr val="FFFFFF"/>
        </a:solidFill>
      </p:bgPr>
    </p:bg>
    <p:spTree>
      <p:nvGrpSpPr>
        <p:cNvPr id="1" name=""/>
        <p:cNvGrpSpPr/>
        <p:nvPr/>
      </p:nvGrpSpPr>
      <p:grpSpPr>
        <a:xfrm>
          <a:off x="0" y="0"/>
          <a:ext cx="0" cy="0"/>
          <a:chOff x="0" y="0"/>
          <a:chExt cx="0" cy="0"/>
        </a:xfrm>
      </p:grpSpPr>
      <p:sp>
        <p:nvSpPr>
          <p:cNvPr id="30" name="518839134_3132x2088.jpg"/>
          <p:cNvSpPr/>
          <p:nvPr>
            <p:ph type="pic" idx="21"/>
          </p:nvPr>
        </p:nvSpPr>
        <p:spPr>
          <a:xfrm>
            <a:off x="8922063" y="-1"/>
            <a:ext cx="20573998" cy="13716000"/>
          </a:xfrm>
          <a:prstGeom prst="rect">
            <a:avLst/>
          </a:prstGeom>
        </p:spPr>
        <p:txBody>
          <a:bodyPr lIns="91439" tIns="45719" rIns="91439" bIns="45719">
            <a:noAutofit/>
          </a:bodyPr>
          <a:lstStyle/>
          <a:p>
            <a:pPr/>
          </a:p>
        </p:txBody>
      </p:sp>
      <p:sp>
        <p:nvSpPr>
          <p:cNvPr id="31" name="Slide Title"/>
          <p:cNvSpPr txBox="1"/>
          <p:nvPr>
            <p:ph type="title" hasCustomPrompt="1"/>
          </p:nvPr>
        </p:nvSpPr>
        <p:spPr>
          <a:xfrm>
            <a:off x="1295400" y="3743016"/>
            <a:ext cx="11442700" cy="5334001"/>
          </a:xfrm>
          <a:prstGeom prst="rect">
            <a:avLst/>
          </a:prstGeom>
        </p:spPr>
        <p:txBody>
          <a:bodyPr/>
          <a:lstStyle/>
          <a:p>
            <a:pPr/>
            <a:r>
              <a:t>Slide Title</a:t>
            </a:r>
          </a:p>
        </p:txBody>
      </p:sp>
      <p:sp>
        <p:nvSpPr>
          <p:cNvPr id="32" name="Body Level One…"/>
          <p:cNvSpPr txBox="1"/>
          <p:nvPr>
            <p:ph type="body" sz="quarter" idx="1" hasCustomPrompt="1"/>
          </p:nvPr>
        </p:nvSpPr>
        <p:spPr>
          <a:xfrm>
            <a:off x="1295400" y="9271000"/>
            <a:ext cx="11442700" cy="3175000"/>
          </a:xfrm>
          <a:prstGeom prst="rect">
            <a:avLst/>
          </a:prstGeom>
        </p:spPr>
        <p:txBody>
          <a:bodyPr/>
          <a:lstStyle/>
          <a:p>
            <a:pPr/>
            <a:r>
              <a:t>Slide Subtitle</a:t>
            </a:r>
          </a:p>
          <a:p>
            <a:pPr lvl="1"/>
            <a:r>
              <a:t/>
            </a:r>
          </a:p>
          <a:p>
            <a:pPr lvl="2"/>
            <a:r>
              <a:t/>
            </a:r>
          </a:p>
          <a:p>
            <a:pPr lvl="3"/>
            <a:r>
              <a:t/>
            </a:r>
          </a:p>
          <a:p>
            <a:pPr lvl="4"/>
            <a:r>
              <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40"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41" name="Slide Subtitle"/>
          <p:cNvSpPr txBox="1"/>
          <p:nvPr>
            <p:ph type="body" sz="quarter" idx="22" hasCustomPrompt="1"/>
          </p:nvPr>
        </p:nvSpPr>
        <p:spPr>
          <a:xfrm>
            <a:off x="1295400" y="3543455"/>
            <a:ext cx="21869400" cy="694056"/>
          </a:xfrm>
          <a:prstGeom prst="rect">
            <a:avLst/>
          </a:prstGeom>
        </p:spPr>
        <p:txBody>
          <a:bodyPr/>
          <a:lstStyle/>
          <a:p>
            <a:pPr/>
            <a:r>
              <a:t>Slide Subtitle</a:t>
            </a:r>
          </a:p>
        </p:txBody>
      </p:sp>
      <p:sp>
        <p:nvSpPr>
          <p:cNvPr id="42"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43"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44" name="Slide Title"/>
          <p:cNvSpPr txBox="1"/>
          <p:nvPr>
            <p:ph type="title" hasCustomPrompt="1"/>
          </p:nvPr>
        </p:nvSpPr>
        <p:spPr>
          <a:xfrm>
            <a:off x="1295400" y="1620697"/>
            <a:ext cx="21869400" cy="1778386"/>
          </a:xfrm>
          <a:prstGeom prst="rect">
            <a:avLst/>
          </a:prstGeom>
        </p:spPr>
        <p:txBody>
          <a:bodyPr anchor="t"/>
          <a:lstStyle>
            <a:lvl1pPr defTabSz="584200">
              <a:defRPr spc="-400" sz="10000"/>
            </a:lvl1pPr>
          </a:lstStyle>
          <a:p>
            <a:pPr/>
            <a:r>
              <a:t>Slide Title</a:t>
            </a:r>
          </a:p>
        </p:txBody>
      </p:sp>
      <p:sp>
        <p:nvSpPr>
          <p:cNvPr id="45" name="Body Level One…"/>
          <p:cNvSpPr txBox="1"/>
          <p:nvPr>
            <p:ph type="body" idx="1" hasCustomPrompt="1"/>
          </p:nvPr>
        </p:nvSpPr>
        <p:spPr>
          <a:xfrm>
            <a:off x="1295400" y="5270500"/>
            <a:ext cx="21869400" cy="7137400"/>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46" name="Slide Number"/>
          <p:cNvSpPr txBox="1"/>
          <p:nvPr>
            <p:ph type="sldNum" sz="quarter" idx="2"/>
          </p:nvPr>
        </p:nvSpPr>
        <p:spPr>
          <a:xfrm>
            <a:off x="22793706" y="12981031"/>
            <a:ext cx="361189" cy="4041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solidFill>
          <a:srgbClr val="FFFFFF"/>
        </a:solidFill>
      </p:bgPr>
    </p:bg>
    <p:spTree>
      <p:nvGrpSpPr>
        <p:cNvPr id="1" name=""/>
        <p:cNvGrpSpPr/>
        <p:nvPr/>
      </p:nvGrpSpPr>
      <p:grpSpPr>
        <a:xfrm>
          <a:off x="0" y="0"/>
          <a:ext cx="0" cy="0"/>
          <a:chOff x="0" y="0"/>
          <a:chExt cx="0" cy="0"/>
        </a:xfrm>
      </p:grpSpPr>
      <p:sp>
        <p:nvSpPr>
          <p:cNvPr id="53"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54" name="Body Level One…"/>
          <p:cNvSpPr txBox="1"/>
          <p:nvPr>
            <p:ph type="body" idx="1" hasCustomPrompt="1"/>
          </p:nvPr>
        </p:nvSpPr>
        <p:spPr>
          <a:xfrm>
            <a:off x="1295400" y="5270500"/>
            <a:ext cx="21869400" cy="7135317"/>
          </a:xfrm>
          <a:prstGeom prst="rect">
            <a:avLst/>
          </a:prstGeom>
        </p:spPr>
        <p:txBody>
          <a:bodyPr numCol="2" spcCol="1093469"/>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55"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56"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64" name="981594838_2460x1641.jpg"/>
          <p:cNvSpPr/>
          <p:nvPr>
            <p:ph type="pic" idx="21"/>
          </p:nvPr>
        </p:nvSpPr>
        <p:spPr>
          <a:xfrm>
            <a:off x="10236489" y="-1"/>
            <a:ext cx="20561460" cy="13716000"/>
          </a:xfrm>
          <a:prstGeom prst="rect">
            <a:avLst/>
          </a:prstGeom>
        </p:spPr>
        <p:txBody>
          <a:bodyPr lIns="91439" tIns="45719" rIns="91439" bIns="45719">
            <a:noAutofit/>
          </a:bodyPr>
          <a:lstStyle/>
          <a:p>
            <a:pPr/>
          </a:p>
        </p:txBody>
      </p:sp>
      <p:sp>
        <p:nvSpPr>
          <p:cNvPr id="65" name="Body Level One…"/>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66" name="Rectangle"/>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67" name="Author and Date"/>
          <p:cNvSpPr txBox="1"/>
          <p:nvPr>
            <p:ph type="body" sz="quarter" idx="22" hasCustomPrompt="1"/>
          </p:nvPr>
        </p:nvSpPr>
        <p:spPr>
          <a:xfrm>
            <a:off x="1295400" y="12955885"/>
            <a:ext cx="114427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68" name="Slide Title"/>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Slide Title</a:t>
            </a:r>
          </a:p>
        </p:txBody>
      </p:sp>
      <p:sp>
        <p:nvSpPr>
          <p:cNvPr id="69" name="Slide Subtitle"/>
          <p:cNvSpPr txBox="1"/>
          <p:nvPr>
            <p:ph type="body" sz="quarter" idx="23" hasCustomPrompt="1"/>
          </p:nvPr>
        </p:nvSpPr>
        <p:spPr>
          <a:xfrm>
            <a:off x="1295400" y="4092575"/>
            <a:ext cx="11442701" cy="678372"/>
          </a:xfrm>
          <a:prstGeom prst="rect">
            <a:avLst/>
          </a:prstGeom>
        </p:spPr>
        <p:txBody>
          <a:bodyPr/>
          <a:lstStyle>
            <a:lvl1pPr defTabSz="566674">
              <a:defRPr spc="-101" sz="3395"/>
            </a:lvl1pPr>
          </a:lstStyle>
          <a:p>
            <a:pPr/>
            <a:r>
              <a:t>Slide Subtitle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7" name="Section Title"/>
          <p:cNvSpPr txBox="1"/>
          <p:nvPr>
            <p:ph type="title" hasCustomPrompt="1"/>
          </p:nvPr>
        </p:nvSpPr>
        <p:spPr>
          <a:xfrm>
            <a:off x="1295400" y="5404408"/>
            <a:ext cx="21869400" cy="2881785"/>
          </a:xfrm>
          <a:prstGeom prst="rect">
            <a:avLst/>
          </a:prstGeom>
        </p:spPr>
        <p:txBody>
          <a:bodyPr anchor="ctr"/>
          <a:lstStyle>
            <a:lvl1pPr defTabSz="825500">
              <a:defRPr spc="-408" sz="10200"/>
            </a:lvl1pPr>
          </a:lstStyle>
          <a:p>
            <a:pPr/>
            <a:r>
              <a:t>Section Title</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solidFill>
          <a:srgbClr val="FFFFFF"/>
        </a:solidFill>
      </p:bgPr>
    </p:bg>
    <p:spTree>
      <p:nvGrpSpPr>
        <p:cNvPr id="1" name=""/>
        <p:cNvGrpSpPr/>
        <p:nvPr/>
      </p:nvGrpSpPr>
      <p:grpSpPr>
        <a:xfrm>
          <a:off x="0" y="0"/>
          <a:ext cx="0" cy="0"/>
          <a:chOff x="0" y="0"/>
          <a:chExt cx="0" cy="0"/>
        </a:xfrm>
      </p:grpSpPr>
      <p:sp>
        <p:nvSpPr>
          <p:cNvPr id="85"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86" name="Slide Subtitle"/>
          <p:cNvSpPr txBox="1"/>
          <p:nvPr>
            <p:ph type="body" sz="quarter" idx="22" hasCustomPrompt="1"/>
          </p:nvPr>
        </p:nvSpPr>
        <p:spPr>
          <a:xfrm>
            <a:off x="1295400" y="3543455"/>
            <a:ext cx="21869400" cy="694056"/>
          </a:xfrm>
          <a:prstGeom prst="rect">
            <a:avLst/>
          </a:prstGeom>
        </p:spPr>
        <p:txBody>
          <a:bodyPr/>
          <a:lstStyle/>
          <a:p>
            <a:pPr/>
            <a:r>
              <a:t>Slide Subtitle </a:t>
            </a:r>
          </a:p>
        </p:txBody>
      </p:sp>
      <p:sp>
        <p:nvSpPr>
          <p:cNvPr id="87"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88"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89" name="Slide Title"/>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Slide Title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bg>
      <p:bgPr>
        <a:solidFill>
          <a:srgbClr val="FFFFFF"/>
        </a:solidFill>
      </p:bgPr>
    </p:bg>
    <p:spTree>
      <p:nvGrpSpPr>
        <p:cNvPr id="1" name=""/>
        <p:cNvGrpSpPr/>
        <p:nvPr/>
      </p:nvGrpSpPr>
      <p:grpSpPr>
        <a:xfrm>
          <a:off x="0" y="0"/>
          <a:ext cx="0" cy="0"/>
          <a:chOff x="0" y="0"/>
          <a:chExt cx="0" cy="0"/>
        </a:xfrm>
      </p:grpSpPr>
      <p:sp>
        <p:nvSpPr>
          <p:cNvPr id="97"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98" name="Agenda Subtitle"/>
          <p:cNvSpPr txBox="1"/>
          <p:nvPr>
            <p:ph type="body" sz="quarter" idx="22" hasCustomPrompt="1"/>
          </p:nvPr>
        </p:nvSpPr>
        <p:spPr>
          <a:xfrm>
            <a:off x="1295400" y="3543455"/>
            <a:ext cx="21869400" cy="694056"/>
          </a:xfrm>
          <a:prstGeom prst="rect">
            <a:avLst/>
          </a:prstGeom>
        </p:spPr>
        <p:txBody>
          <a:bodyPr/>
          <a:lstStyle/>
          <a:p>
            <a:pPr/>
            <a:r>
              <a:t>Agenda Subtitle</a:t>
            </a:r>
          </a:p>
        </p:txBody>
      </p:sp>
      <p:sp>
        <p:nvSpPr>
          <p:cNvPr id="99" name="Body Level One…"/>
          <p:cNvSpPr txBox="1"/>
          <p:nvPr>
            <p:ph type="body" idx="1" hasCustomPrompt="1"/>
          </p:nvPr>
        </p:nvSpPr>
        <p:spPr>
          <a:xfrm>
            <a:off x="1295400" y="5118100"/>
            <a:ext cx="21869400" cy="7137400"/>
          </a:xfrm>
          <a:prstGeom prst="rect">
            <a:avLst/>
          </a:prstGeom>
        </p:spPr>
        <p:txBody>
          <a:bodyPr/>
          <a:lstStyle>
            <a:lvl1pPr defTabSz="825500">
              <a:spcBef>
                <a:spcPts val="3200"/>
              </a:spcBef>
              <a:defRPr b="1" cap="none" spc="-53" sz="5400" u="sng">
                <a:latin typeface="+mn-lt"/>
                <a:ea typeface="+mn-ea"/>
                <a:cs typeface="+mn-cs"/>
                <a:sym typeface="Graphik"/>
              </a:defRPr>
            </a:lvl1pPr>
            <a:lvl2pPr defTabSz="825500">
              <a:spcBef>
                <a:spcPts val="3200"/>
              </a:spcBef>
              <a:defRPr b="1" cap="none" spc="-53" sz="5400" u="sng">
                <a:latin typeface="+mn-lt"/>
                <a:ea typeface="+mn-ea"/>
                <a:cs typeface="+mn-cs"/>
                <a:sym typeface="Graphik"/>
              </a:defRPr>
            </a:lvl2pPr>
            <a:lvl3pPr defTabSz="825500">
              <a:spcBef>
                <a:spcPts val="3200"/>
              </a:spcBef>
              <a:defRPr b="1" cap="none" spc="-53" sz="5400" u="sng">
                <a:latin typeface="+mn-lt"/>
                <a:ea typeface="+mn-ea"/>
                <a:cs typeface="+mn-cs"/>
                <a:sym typeface="Graphik"/>
              </a:defRPr>
            </a:lvl3pPr>
            <a:lvl4pPr defTabSz="825500">
              <a:spcBef>
                <a:spcPts val="3200"/>
              </a:spcBef>
              <a:defRPr b="1" cap="none" spc="-53" sz="5400" u="sng">
                <a:latin typeface="+mn-lt"/>
                <a:ea typeface="+mn-ea"/>
                <a:cs typeface="+mn-cs"/>
                <a:sym typeface="Graphik"/>
              </a:defRPr>
            </a:lvl4pPr>
            <a:lvl5pPr defTabSz="825500">
              <a:spcBef>
                <a:spcPts val="3200"/>
              </a:spcBef>
              <a:defRPr b="1" cap="none" spc="-53" sz="5400" u="sng">
                <a:latin typeface="+mn-lt"/>
                <a:ea typeface="+mn-ea"/>
                <a:cs typeface="+mn-cs"/>
                <a:sym typeface="Graphik"/>
              </a:defRPr>
            </a:lvl5pPr>
          </a:lstStyle>
          <a:p>
            <a:pPr/>
            <a:r>
              <a:t>Agenda Topics</a:t>
            </a:r>
          </a:p>
          <a:p>
            <a:pPr lvl="1"/>
            <a:r>
              <a:t/>
            </a:r>
          </a:p>
          <a:p>
            <a:pPr lvl="2"/>
            <a:r>
              <a:t/>
            </a:r>
          </a:p>
          <a:p>
            <a:pPr lvl="3"/>
            <a:r>
              <a:t/>
            </a:r>
          </a:p>
          <a:p>
            <a:pPr lvl="4"/>
            <a:r>
              <a:t/>
            </a:r>
          </a:p>
        </p:txBody>
      </p:sp>
      <p:sp>
        <p:nvSpPr>
          <p:cNvPr id="100"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01"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02" name="Agenda Title"/>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Agenda Title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Presentation Title"/>
          <p:cNvSpPr txBox="1"/>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Presentation Title</a:t>
            </a:r>
          </a:p>
        </p:txBody>
      </p:sp>
      <p:sp>
        <p:nvSpPr>
          <p:cNvPr id="3" name="Body Level One…"/>
          <p:cNvSpPr txBox="1"/>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Presentation Subtitle </a:t>
            </a:r>
          </a:p>
          <a:p>
            <a:pPr lvl="1"/>
            <a:r>
              <a:t/>
            </a:r>
          </a:p>
          <a:p>
            <a:pPr lvl="2"/>
            <a:r>
              <a:t/>
            </a:r>
          </a:p>
          <a:p>
            <a:pPr lvl="3"/>
            <a:r>
              <a:t/>
            </a:r>
          </a:p>
          <a:p>
            <a:pPr lvl="4"/>
            <a:r>
              <a:t/>
            </a:r>
          </a:p>
        </p:txBody>
      </p:sp>
      <p:sp>
        <p:nvSpPr>
          <p:cNvPr id="4" name="Slide Number"/>
          <p:cNvSpPr txBox="1"/>
          <p:nvPr>
            <p:ph type="sldNum" sz="quarter" idx="2"/>
          </p:nvPr>
        </p:nvSpPr>
        <p:spPr>
          <a:xfrm>
            <a:off x="22797516" y="12979146"/>
            <a:ext cx="361189" cy="404115"/>
          </a:xfrm>
          <a:prstGeom prst="rect">
            <a:avLst/>
          </a:prstGeom>
          <a:ln w="12700">
            <a:miter lim="400000"/>
          </a:ln>
        </p:spPr>
        <p:txBody>
          <a:bodyPr wrap="none" lIns="50800" tIns="50800" rIns="50800" bIns="50800" anchor="b">
            <a:spAutoFit/>
          </a:bodyPr>
          <a:lstStyle>
            <a:lvl1pPr defTabSz="3428914">
              <a:lnSpc>
                <a:spcPct val="100000"/>
              </a:lnSpc>
              <a:spcBef>
                <a:spcPts val="0"/>
              </a:spcBef>
              <a:tabLst/>
              <a:defRPr spc="0" sz="1800">
                <a:latin typeface="+mn-lt"/>
                <a:ea typeface="+mn-ea"/>
                <a:cs typeface="+mn-cs"/>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 Id="rId3" Type="http://schemas.openxmlformats.org/officeDocument/2006/relationships/image" Target="../media/image6.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0" name="Fool’s…"/>
          <p:cNvSpPr txBox="1"/>
          <p:nvPr>
            <p:ph type="body" idx="4294967295"/>
          </p:nvPr>
        </p:nvSpPr>
        <p:spPr>
          <a:xfrm>
            <a:off x="8233004" y="3673988"/>
            <a:ext cx="24384001" cy="6368024"/>
          </a:xfrm>
          <a:prstGeom prst="rect">
            <a:avLst/>
          </a:prstGeom>
        </p:spPr>
        <p:txBody>
          <a:bodyPr anchor="ctr"/>
          <a:lstStyle/>
          <a:p>
            <a:pPr defTabSz="1160859">
              <a:lnSpc>
                <a:spcPct val="60000"/>
              </a:lnSpc>
              <a:defRPr b="1" spc="0" sz="19400">
                <a:solidFill>
                  <a:srgbClr val="FFFFFF"/>
                </a:solidFill>
                <a:latin typeface="+mn-lt"/>
                <a:ea typeface="+mn-ea"/>
                <a:cs typeface="+mn-cs"/>
                <a:sym typeface="Graphik"/>
              </a:defRPr>
            </a:pPr>
            <a:r>
              <a:t>Fool’s</a:t>
            </a:r>
          </a:p>
          <a:p>
            <a:pPr defTabSz="1160859">
              <a:lnSpc>
                <a:spcPct val="60000"/>
              </a:lnSpc>
              <a:defRPr b="1" spc="0" sz="19400">
                <a:solidFill>
                  <a:srgbClr val="FFFFFF"/>
                </a:solidFill>
                <a:latin typeface="+mn-lt"/>
                <a:ea typeface="+mn-ea"/>
                <a:cs typeface="+mn-cs"/>
                <a:sym typeface="Graphik"/>
              </a:defRPr>
            </a:pPr>
            <a:r>
              <a:t>Gold</a:t>
            </a:r>
          </a:p>
        </p:txBody>
      </p:sp>
      <p:sp>
        <p:nvSpPr>
          <p:cNvPr id="191" name="Luke 12: 13-21"/>
          <p:cNvSpPr txBox="1"/>
          <p:nvPr/>
        </p:nvSpPr>
        <p:spPr>
          <a:xfrm>
            <a:off x="10182047" y="9109202"/>
            <a:ext cx="4019906" cy="18475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355600">
              <a:lnSpc>
                <a:spcPct val="100000"/>
              </a:lnSpc>
              <a:spcBef>
                <a:spcPts val="0"/>
              </a:spcBef>
              <a:tabLst/>
              <a:defRPr spc="0" sz="5200">
                <a:solidFill>
                  <a:schemeClr val="accent4">
                    <a:hueOff val="-512129"/>
                  </a:schemeClr>
                </a:solidFill>
                <a:latin typeface="Graphik Light"/>
                <a:ea typeface="Graphik Light"/>
                <a:cs typeface="Graphik Light"/>
                <a:sym typeface="Graphik Light"/>
              </a:defRPr>
            </a:lvl1pPr>
          </a:lstStyle>
          <a:p>
            <a:pPr/>
            <a:r>
              <a:t>Luke 12: 13-21</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3" name="Luke 12:13-21…"/>
          <p:cNvSpPr txBox="1"/>
          <p:nvPr/>
        </p:nvSpPr>
        <p:spPr>
          <a:xfrm>
            <a:off x="544891" y="360045"/>
            <a:ext cx="23294218" cy="12995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355600">
              <a:lnSpc>
                <a:spcPct val="100000"/>
              </a:lnSpc>
              <a:spcBef>
                <a:spcPts val="0"/>
              </a:spcBef>
              <a:tabLst/>
              <a:defRPr b="1" spc="0" sz="7900">
                <a:solidFill>
                  <a:schemeClr val="accent4">
                    <a:hueOff val="-512129"/>
                  </a:schemeClr>
                </a:solidFill>
                <a:latin typeface="+mn-lt"/>
                <a:ea typeface="+mn-ea"/>
                <a:cs typeface="+mn-cs"/>
                <a:sym typeface="Graphik"/>
              </a:defRPr>
            </a:pPr>
            <a:r>
              <a:t>Luke 12:13-21</a:t>
            </a:r>
          </a:p>
          <a:p>
            <a:pPr algn="l" defTabSz="355600">
              <a:lnSpc>
                <a:spcPct val="100000"/>
              </a:lnSpc>
              <a:spcBef>
                <a:spcPts val="0"/>
              </a:spcBef>
              <a:tabLst/>
              <a:defRPr spc="0" sz="5500">
                <a:solidFill>
                  <a:srgbClr val="FFFFFF"/>
                </a:solidFill>
                <a:latin typeface="+mn-lt"/>
                <a:ea typeface="+mn-ea"/>
                <a:cs typeface="+mn-cs"/>
                <a:sym typeface="Graphik"/>
              </a:defRPr>
            </a:pPr>
          </a:p>
          <a:p>
            <a:pPr algn="l" defTabSz="355600">
              <a:lnSpc>
                <a:spcPct val="100000"/>
              </a:lnSpc>
              <a:spcBef>
                <a:spcPts val="0"/>
              </a:spcBef>
              <a:tabLst/>
              <a:defRPr spc="0" sz="7000">
                <a:solidFill>
                  <a:srgbClr val="FFFFFF"/>
                </a:solidFill>
                <a:latin typeface="+mn-lt"/>
                <a:ea typeface="+mn-ea"/>
                <a:cs typeface="+mn-cs"/>
                <a:sym typeface="Graphik"/>
              </a:defRPr>
            </a:pPr>
            <a:r>
              <a:t>Someone in the crowd said to him, “Teacher, tell my brother to divide the inheritance with me.” But he said to him, “Man, who made me a judge or arbitrator over you?” And he said to them, “Take care, and be on your guard against all covetousness, for one's life does not consist in the abundance of his possessions.” </a:t>
            </a:r>
            <a:r>
              <a:rPr b="1"/>
              <a:t>16 </a:t>
            </a:r>
            <a:r>
              <a:t>And he told them a parable, saying, “The land of a rich man produced plentifully, and he thought to himself, ‘What shall I do, for I have nowhere to store my crops?’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5" name="And he said, ‘I will do this: I will tear down my barns and build larger ones, and there I will store all my grain and my goods. And I will say to my soul, “Soul, you have ample goods laid up for many years; relax, eat, drink, be merry.”’ But God said to"/>
          <p:cNvSpPr txBox="1"/>
          <p:nvPr/>
        </p:nvSpPr>
        <p:spPr>
          <a:xfrm>
            <a:off x="900491" y="2087244"/>
            <a:ext cx="23294218" cy="9541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355600">
              <a:lnSpc>
                <a:spcPct val="100000"/>
              </a:lnSpc>
              <a:spcBef>
                <a:spcPts val="0"/>
              </a:spcBef>
              <a:tabLst/>
              <a:defRPr spc="0" sz="7000">
                <a:solidFill>
                  <a:srgbClr val="FFFFFF"/>
                </a:solidFill>
                <a:latin typeface="+mn-lt"/>
                <a:ea typeface="+mn-ea"/>
                <a:cs typeface="+mn-cs"/>
                <a:sym typeface="Graphik"/>
              </a:defRPr>
            </a:lvl1pPr>
          </a:lstStyle>
          <a:p>
            <a:pPr/>
            <a:r>
              <a:t>And he said, ‘I will do this: I will tear down my barns and build larger ones, and there I will store all my grain and my goods. And I will say to my soul, “Soul, you have ample goods laid up for many years; relax, eat, drink, be merry.”’ But God said to him, ‘Fool! This night your soul is required of you, and the things you have prepared, whose will they be?’ So is the one who lays up treasure for himself and is not rich toward God.”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7" name="Greed disrupts relationships."/>
          <p:cNvSpPr txBox="1"/>
          <p:nvPr>
            <p:ph type="body" idx="4294967295"/>
          </p:nvPr>
        </p:nvSpPr>
        <p:spPr>
          <a:xfrm>
            <a:off x="917805" y="3673988"/>
            <a:ext cx="24384001" cy="6368024"/>
          </a:xfrm>
          <a:prstGeom prst="rect">
            <a:avLst/>
          </a:prstGeom>
        </p:spPr>
        <p:txBody>
          <a:bodyPr anchor="ctr"/>
          <a:lstStyle>
            <a:lvl1pPr defTabSz="1160859">
              <a:lnSpc>
                <a:spcPct val="60000"/>
              </a:lnSpc>
              <a:defRPr b="1" spc="0" sz="19400">
                <a:solidFill>
                  <a:srgbClr val="FFFFFF"/>
                </a:solidFill>
                <a:latin typeface="+mn-lt"/>
                <a:ea typeface="+mn-ea"/>
                <a:cs typeface="+mn-cs"/>
                <a:sym typeface="Graphik"/>
              </a:defRPr>
            </a:lvl1pPr>
          </a:lstStyle>
          <a:p>
            <a:pPr/>
            <a:r>
              <a:t>Greed disrupts relationships.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99" name="Retrograde_02.jpg" descr="Retrograde_02.jpg"/>
          <p:cNvPicPr>
            <a:picLocks noChangeAspect="1"/>
          </p:cNvPicPr>
          <p:nvPr/>
        </p:nvPicPr>
        <p:blipFill>
          <a:blip r:embed="rId3">
            <a:alphaModFix amt="88558"/>
            <a:extLst/>
          </a:blip>
          <a:stretch>
            <a:fillRect/>
          </a:stretch>
        </p:blipFill>
        <p:spPr>
          <a:xfrm>
            <a:off x="-5756251" y="-3237892"/>
            <a:ext cx="35896502" cy="20191784"/>
          </a:xfrm>
          <a:prstGeom prst="rect">
            <a:avLst/>
          </a:prstGeom>
          <a:ln w="25400">
            <a:miter lim="400000"/>
          </a:ln>
          <a:effectLst>
            <a:reflection blurRad="0" stA="50000" stPos="0" endA="0" endPos="40000" dist="0" dir="5400000" fadeDir="5400000" sx="100000" sy="-100000" kx="0" ky="0" algn="bl" rotWithShape="0"/>
          </a:effectLst>
        </p:spPr>
      </p:pic>
      <p:sp>
        <p:nvSpPr>
          <p:cNvPr id="200" name="False Security Undermines True Community."/>
          <p:cNvSpPr txBox="1"/>
          <p:nvPr>
            <p:ph type="body" idx="4294967295"/>
          </p:nvPr>
        </p:nvSpPr>
        <p:spPr>
          <a:xfrm>
            <a:off x="1832205" y="3673988"/>
            <a:ext cx="24384001" cy="6368024"/>
          </a:xfrm>
          <a:prstGeom prst="rect">
            <a:avLst/>
          </a:prstGeom>
        </p:spPr>
        <p:txBody>
          <a:bodyPr anchor="ctr"/>
          <a:lstStyle>
            <a:lvl1pPr defTabSz="998339">
              <a:lnSpc>
                <a:spcPct val="60000"/>
              </a:lnSpc>
              <a:defRPr b="1" spc="0" sz="16684">
                <a:solidFill>
                  <a:srgbClr val="FFFFFF"/>
                </a:solidFill>
                <a:latin typeface="+mn-lt"/>
                <a:ea typeface="+mn-ea"/>
                <a:cs typeface="+mn-cs"/>
                <a:sym typeface="Graphik"/>
              </a:defRPr>
            </a:lvl1pPr>
          </a:lstStyle>
          <a:p>
            <a:pPr/>
            <a:r>
              <a:t>False Security Undermines True Community.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2" name="Phased-Still-08.jpg" descr="Phased-Still-08.jpg"/>
          <p:cNvPicPr>
            <a:picLocks noChangeAspect="1"/>
          </p:cNvPicPr>
          <p:nvPr/>
        </p:nvPicPr>
        <p:blipFill>
          <a:blip r:embed="rId2">
            <a:extLst/>
          </a:blip>
          <a:stretch>
            <a:fillRect/>
          </a:stretch>
        </p:blipFill>
        <p:spPr>
          <a:xfrm rot="10800000">
            <a:off x="-254000" y="-2414642"/>
            <a:ext cx="30245277" cy="17012968"/>
          </a:xfrm>
          <a:prstGeom prst="rect">
            <a:avLst/>
          </a:prstGeom>
          <a:ln w="12700">
            <a:miter lim="400000"/>
          </a:ln>
        </p:spPr>
      </p:pic>
      <p:sp>
        <p:nvSpPr>
          <p:cNvPr id="203" name="Richness Towards God Breeds Community."/>
          <p:cNvSpPr txBox="1"/>
          <p:nvPr>
            <p:ph type="body" idx="4294967295"/>
          </p:nvPr>
        </p:nvSpPr>
        <p:spPr>
          <a:xfrm>
            <a:off x="511405" y="414472"/>
            <a:ext cx="22969811" cy="11354740"/>
          </a:xfrm>
          <a:prstGeom prst="rect">
            <a:avLst/>
          </a:prstGeom>
        </p:spPr>
        <p:txBody>
          <a:bodyPr anchor="ctr"/>
          <a:lstStyle>
            <a:lvl1pPr defTabSz="1160859">
              <a:lnSpc>
                <a:spcPct val="60000"/>
              </a:lnSpc>
              <a:defRPr b="1" spc="0" sz="19400">
                <a:solidFill>
                  <a:srgbClr val="FFFFFF"/>
                </a:solidFill>
                <a:latin typeface="+mn-lt"/>
                <a:ea typeface="+mn-ea"/>
                <a:cs typeface="+mn-cs"/>
                <a:sym typeface="Graphik"/>
              </a:defRPr>
            </a:lvl1pPr>
          </a:lstStyle>
          <a:p>
            <a:pPr/>
            <a:r>
              <a:t>Richness Towards God Breeds Community.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5" name="“Martin Luther said once, 'If I were God, I'd kick the world to pieces.' But Martin Luther wasn't God. God is God, and God has never kicked the world to pieces. He keeps re-entering the world. He keeps offering himself to the world by grace, keeps someho"/>
          <p:cNvSpPr txBox="1"/>
          <p:nvPr>
            <p:ph type="body" idx="4294967295"/>
          </p:nvPr>
        </p:nvSpPr>
        <p:spPr>
          <a:xfrm>
            <a:off x="497360" y="997622"/>
            <a:ext cx="23389280" cy="11720756"/>
          </a:xfrm>
          <a:prstGeom prst="rect">
            <a:avLst/>
          </a:prstGeom>
        </p:spPr>
        <p:txBody>
          <a:bodyPr anchor="ctr"/>
          <a:lstStyle/>
          <a:p>
            <a:pPr defTabSz="464343">
              <a:lnSpc>
                <a:spcPct val="80000"/>
              </a:lnSpc>
              <a:defRPr b="1" spc="0" sz="7760">
                <a:solidFill>
                  <a:srgbClr val="FFFFFF"/>
                </a:solidFill>
                <a:latin typeface="+mn-lt"/>
                <a:ea typeface="+mn-ea"/>
                <a:cs typeface="+mn-cs"/>
                <a:sym typeface="Graphik"/>
              </a:defRPr>
            </a:pPr>
            <a:r>
              <a:t>“</a:t>
            </a:r>
            <a:r>
              <a:rPr sz="8000"/>
              <a:t>Martin Luther said once, 'If I were God, I'd kick the world to pieces.' But Martin Luther wasn't God. God is God, and God has never kicked the world to pieces. He keeps re-entering the world. He keeps offering himself to the world by grace, keeps somehow blessing the world, </a:t>
            </a:r>
            <a:r>
              <a:t>making possible a kind of life which we all, in our deepest being, hunger for.”  </a:t>
            </a:r>
            <a:r>
              <a:rPr i="1" sz="4200"/>
              <a:t>-frederick buechner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7" name="Take time to deepen your connections within the community. Invite someone for a meal/coffee, actively listen to and support those around you, help out a neighbour in need, support an important cause.…"/>
          <p:cNvSpPr txBox="1"/>
          <p:nvPr>
            <p:ph type="body" idx="4294967295"/>
          </p:nvPr>
        </p:nvSpPr>
        <p:spPr>
          <a:xfrm>
            <a:off x="562204" y="611119"/>
            <a:ext cx="23815741" cy="12493762"/>
          </a:xfrm>
          <a:prstGeom prst="rect">
            <a:avLst/>
          </a:prstGeom>
        </p:spPr>
        <p:txBody>
          <a:bodyPr anchor="ctr"/>
          <a:lstStyle/>
          <a:p>
            <a:pPr defTabSz="812601">
              <a:lnSpc>
                <a:spcPct val="90000"/>
              </a:lnSpc>
              <a:defRPr b="1" spc="0" sz="7279">
                <a:solidFill>
                  <a:srgbClr val="FFFFFF"/>
                </a:solidFill>
                <a:latin typeface="+mn-lt"/>
                <a:ea typeface="+mn-ea"/>
                <a:cs typeface="+mn-cs"/>
                <a:sym typeface="Graphik"/>
              </a:defRPr>
            </a:pPr>
            <a:r>
              <a:t>Take time to deepen your connections within the community. Invite someone for a meal/coffee, actively listen to and support those around you, help out a neighbour in need, support an important cause. </a:t>
            </a:r>
          </a:p>
          <a:p>
            <a:pPr defTabSz="812601">
              <a:lnSpc>
                <a:spcPct val="90000"/>
              </a:lnSpc>
              <a:defRPr b="1" spc="0" sz="7279">
                <a:solidFill>
                  <a:srgbClr val="FFFFFF"/>
                </a:solidFill>
                <a:latin typeface="+mn-lt"/>
                <a:ea typeface="+mn-ea"/>
                <a:cs typeface="+mn-cs"/>
                <a:sym typeface="Graphik"/>
              </a:defRPr>
            </a:pPr>
          </a:p>
          <a:p>
            <a:pPr defTabSz="812601">
              <a:lnSpc>
                <a:spcPct val="90000"/>
              </a:lnSpc>
              <a:defRPr b="1" spc="0" sz="7279">
                <a:solidFill>
                  <a:srgbClr val="FFFFFF"/>
                </a:solidFill>
                <a:latin typeface="+mn-lt"/>
                <a:ea typeface="+mn-ea"/>
                <a:cs typeface="+mn-cs"/>
                <a:sym typeface="Graphik"/>
              </a:defRPr>
            </a:pPr>
            <a:r>
              <a:t>Cultivate a community that prioritizes relationships and generosity, reflecting the richness toward God that Jesus taught and lived.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