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6327"/>
  </p:normalViewPr>
  <p:slideViewPr>
    <p:cSldViewPr snapToGrid="0" snapToObjects="1">
      <p:cViewPr varScale="1">
        <p:scale>
          <a:sx n="128" d="100"/>
          <a:sy n="128" d="100"/>
        </p:scale>
        <p:origin x="4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3F254-D5C2-7847-B1D3-F4D28D24CC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C747B47-3931-A549-BD1B-09E71E83A5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D67366F-2D0C-8E4F-B166-52C8F566936C}"/>
              </a:ext>
            </a:extLst>
          </p:cNvPr>
          <p:cNvSpPr>
            <a:spLocks noGrp="1"/>
          </p:cNvSpPr>
          <p:nvPr>
            <p:ph type="dt" sz="half" idx="10"/>
          </p:nvPr>
        </p:nvSpPr>
        <p:spPr/>
        <p:txBody>
          <a:bodyPr/>
          <a:lstStyle/>
          <a:p>
            <a:fld id="{9B5F1041-530A-B843-887A-0D6B2EE93151}" type="datetimeFigureOut">
              <a:rPr lang="en-US" smtClean="0"/>
              <a:t>6/30/21</a:t>
            </a:fld>
            <a:endParaRPr lang="en-US"/>
          </a:p>
        </p:txBody>
      </p:sp>
      <p:sp>
        <p:nvSpPr>
          <p:cNvPr id="5" name="Footer Placeholder 4">
            <a:extLst>
              <a:ext uri="{FF2B5EF4-FFF2-40B4-BE49-F238E27FC236}">
                <a16:creationId xmlns:a16="http://schemas.microsoft.com/office/drawing/2014/main" id="{3F7D23EA-D7DF-E54D-8358-6220E045AD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746042-2CAA-CA43-98CE-5747CA054222}"/>
              </a:ext>
            </a:extLst>
          </p:cNvPr>
          <p:cNvSpPr>
            <a:spLocks noGrp="1"/>
          </p:cNvSpPr>
          <p:nvPr>
            <p:ph type="sldNum" sz="quarter" idx="12"/>
          </p:nvPr>
        </p:nvSpPr>
        <p:spPr/>
        <p:txBody>
          <a:bodyPr/>
          <a:lstStyle/>
          <a:p>
            <a:fld id="{D96A2655-A3EA-BC48-9E97-F4F14DF52DD1}" type="slidenum">
              <a:rPr lang="en-US" smtClean="0"/>
              <a:t>‹#›</a:t>
            </a:fld>
            <a:endParaRPr lang="en-US"/>
          </a:p>
        </p:txBody>
      </p:sp>
    </p:spTree>
    <p:extLst>
      <p:ext uri="{BB962C8B-B14F-4D97-AF65-F5344CB8AC3E}">
        <p14:creationId xmlns:p14="http://schemas.microsoft.com/office/powerpoint/2010/main" val="1856447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A3CA1-5592-A54F-9C98-43F55D17859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A287809-38C2-6A4D-B4BA-766CC1067B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033122-AF4A-A149-8A61-6089F412BCA2}"/>
              </a:ext>
            </a:extLst>
          </p:cNvPr>
          <p:cNvSpPr>
            <a:spLocks noGrp="1"/>
          </p:cNvSpPr>
          <p:nvPr>
            <p:ph type="dt" sz="half" idx="10"/>
          </p:nvPr>
        </p:nvSpPr>
        <p:spPr/>
        <p:txBody>
          <a:bodyPr/>
          <a:lstStyle/>
          <a:p>
            <a:fld id="{9B5F1041-530A-B843-887A-0D6B2EE93151}" type="datetimeFigureOut">
              <a:rPr lang="en-US" smtClean="0"/>
              <a:t>6/30/21</a:t>
            </a:fld>
            <a:endParaRPr lang="en-US"/>
          </a:p>
        </p:txBody>
      </p:sp>
      <p:sp>
        <p:nvSpPr>
          <p:cNvPr id="5" name="Footer Placeholder 4">
            <a:extLst>
              <a:ext uri="{FF2B5EF4-FFF2-40B4-BE49-F238E27FC236}">
                <a16:creationId xmlns:a16="http://schemas.microsoft.com/office/drawing/2014/main" id="{412C32DA-B25E-5D45-A5EB-1686742191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F629F6-E34A-404B-AD7C-5675BAE355FB}"/>
              </a:ext>
            </a:extLst>
          </p:cNvPr>
          <p:cNvSpPr>
            <a:spLocks noGrp="1"/>
          </p:cNvSpPr>
          <p:nvPr>
            <p:ph type="sldNum" sz="quarter" idx="12"/>
          </p:nvPr>
        </p:nvSpPr>
        <p:spPr/>
        <p:txBody>
          <a:bodyPr/>
          <a:lstStyle/>
          <a:p>
            <a:fld id="{D96A2655-A3EA-BC48-9E97-F4F14DF52DD1}" type="slidenum">
              <a:rPr lang="en-US" smtClean="0"/>
              <a:t>‹#›</a:t>
            </a:fld>
            <a:endParaRPr lang="en-US"/>
          </a:p>
        </p:txBody>
      </p:sp>
    </p:spTree>
    <p:extLst>
      <p:ext uri="{BB962C8B-B14F-4D97-AF65-F5344CB8AC3E}">
        <p14:creationId xmlns:p14="http://schemas.microsoft.com/office/powerpoint/2010/main" val="1283802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B42AAD-51AE-D34A-A9E2-1FCF0AB2F74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B15A845-734E-AA4E-9C0E-7B649A0952D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F4D02D-BDC2-224B-BAFA-24D4E7E199A8}"/>
              </a:ext>
            </a:extLst>
          </p:cNvPr>
          <p:cNvSpPr>
            <a:spLocks noGrp="1"/>
          </p:cNvSpPr>
          <p:nvPr>
            <p:ph type="dt" sz="half" idx="10"/>
          </p:nvPr>
        </p:nvSpPr>
        <p:spPr/>
        <p:txBody>
          <a:bodyPr/>
          <a:lstStyle/>
          <a:p>
            <a:fld id="{9B5F1041-530A-B843-887A-0D6B2EE93151}" type="datetimeFigureOut">
              <a:rPr lang="en-US" smtClean="0"/>
              <a:t>6/30/21</a:t>
            </a:fld>
            <a:endParaRPr lang="en-US"/>
          </a:p>
        </p:txBody>
      </p:sp>
      <p:sp>
        <p:nvSpPr>
          <p:cNvPr id="5" name="Footer Placeholder 4">
            <a:extLst>
              <a:ext uri="{FF2B5EF4-FFF2-40B4-BE49-F238E27FC236}">
                <a16:creationId xmlns:a16="http://schemas.microsoft.com/office/drawing/2014/main" id="{902F413D-3DE0-D544-BF1F-FC3A91188F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4D0AE7-5DE2-8648-A7AA-17EC40D0968E}"/>
              </a:ext>
            </a:extLst>
          </p:cNvPr>
          <p:cNvSpPr>
            <a:spLocks noGrp="1"/>
          </p:cNvSpPr>
          <p:nvPr>
            <p:ph type="sldNum" sz="quarter" idx="12"/>
          </p:nvPr>
        </p:nvSpPr>
        <p:spPr/>
        <p:txBody>
          <a:bodyPr/>
          <a:lstStyle/>
          <a:p>
            <a:fld id="{D96A2655-A3EA-BC48-9E97-F4F14DF52DD1}" type="slidenum">
              <a:rPr lang="en-US" smtClean="0"/>
              <a:t>‹#›</a:t>
            </a:fld>
            <a:endParaRPr lang="en-US"/>
          </a:p>
        </p:txBody>
      </p:sp>
    </p:spTree>
    <p:extLst>
      <p:ext uri="{BB962C8B-B14F-4D97-AF65-F5344CB8AC3E}">
        <p14:creationId xmlns:p14="http://schemas.microsoft.com/office/powerpoint/2010/main" val="2576036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0137D-B3B9-F74A-B56B-631623657A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6DBB64-DFDB-794D-B7BE-B552D695FD3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4C8759-A640-F247-9DDD-2D41574848BD}"/>
              </a:ext>
            </a:extLst>
          </p:cNvPr>
          <p:cNvSpPr>
            <a:spLocks noGrp="1"/>
          </p:cNvSpPr>
          <p:nvPr>
            <p:ph type="dt" sz="half" idx="10"/>
          </p:nvPr>
        </p:nvSpPr>
        <p:spPr/>
        <p:txBody>
          <a:bodyPr/>
          <a:lstStyle/>
          <a:p>
            <a:fld id="{9B5F1041-530A-B843-887A-0D6B2EE93151}" type="datetimeFigureOut">
              <a:rPr lang="en-US" smtClean="0"/>
              <a:t>6/30/21</a:t>
            </a:fld>
            <a:endParaRPr lang="en-US"/>
          </a:p>
        </p:txBody>
      </p:sp>
      <p:sp>
        <p:nvSpPr>
          <p:cNvPr id="5" name="Footer Placeholder 4">
            <a:extLst>
              <a:ext uri="{FF2B5EF4-FFF2-40B4-BE49-F238E27FC236}">
                <a16:creationId xmlns:a16="http://schemas.microsoft.com/office/drawing/2014/main" id="{FD37E095-0416-7244-A6FF-68EC11E857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0E7C75-B430-124E-BEF0-713C6966D8D9}"/>
              </a:ext>
            </a:extLst>
          </p:cNvPr>
          <p:cNvSpPr>
            <a:spLocks noGrp="1"/>
          </p:cNvSpPr>
          <p:nvPr>
            <p:ph type="sldNum" sz="quarter" idx="12"/>
          </p:nvPr>
        </p:nvSpPr>
        <p:spPr/>
        <p:txBody>
          <a:bodyPr/>
          <a:lstStyle/>
          <a:p>
            <a:fld id="{D96A2655-A3EA-BC48-9E97-F4F14DF52DD1}" type="slidenum">
              <a:rPr lang="en-US" smtClean="0"/>
              <a:t>‹#›</a:t>
            </a:fld>
            <a:endParaRPr lang="en-US"/>
          </a:p>
        </p:txBody>
      </p:sp>
    </p:spTree>
    <p:extLst>
      <p:ext uri="{BB962C8B-B14F-4D97-AF65-F5344CB8AC3E}">
        <p14:creationId xmlns:p14="http://schemas.microsoft.com/office/powerpoint/2010/main" val="207073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7CEEF-87BE-FC42-9A2F-99C6239ACD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A7956E7-3D08-084D-804C-A0CF54D227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7A38BC4-38B8-7344-9395-434BBBF3B4E6}"/>
              </a:ext>
            </a:extLst>
          </p:cNvPr>
          <p:cNvSpPr>
            <a:spLocks noGrp="1"/>
          </p:cNvSpPr>
          <p:nvPr>
            <p:ph type="dt" sz="half" idx="10"/>
          </p:nvPr>
        </p:nvSpPr>
        <p:spPr/>
        <p:txBody>
          <a:bodyPr/>
          <a:lstStyle/>
          <a:p>
            <a:fld id="{9B5F1041-530A-B843-887A-0D6B2EE93151}" type="datetimeFigureOut">
              <a:rPr lang="en-US" smtClean="0"/>
              <a:t>6/30/21</a:t>
            </a:fld>
            <a:endParaRPr lang="en-US"/>
          </a:p>
        </p:txBody>
      </p:sp>
      <p:sp>
        <p:nvSpPr>
          <p:cNvPr id="5" name="Footer Placeholder 4">
            <a:extLst>
              <a:ext uri="{FF2B5EF4-FFF2-40B4-BE49-F238E27FC236}">
                <a16:creationId xmlns:a16="http://schemas.microsoft.com/office/drawing/2014/main" id="{4556F02E-0D88-3944-A0ED-AAD97F3655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4A799E-AF75-A848-B7D5-B6582B895A72}"/>
              </a:ext>
            </a:extLst>
          </p:cNvPr>
          <p:cNvSpPr>
            <a:spLocks noGrp="1"/>
          </p:cNvSpPr>
          <p:nvPr>
            <p:ph type="sldNum" sz="quarter" idx="12"/>
          </p:nvPr>
        </p:nvSpPr>
        <p:spPr/>
        <p:txBody>
          <a:bodyPr/>
          <a:lstStyle/>
          <a:p>
            <a:fld id="{D96A2655-A3EA-BC48-9E97-F4F14DF52DD1}" type="slidenum">
              <a:rPr lang="en-US" smtClean="0"/>
              <a:t>‹#›</a:t>
            </a:fld>
            <a:endParaRPr lang="en-US"/>
          </a:p>
        </p:txBody>
      </p:sp>
    </p:spTree>
    <p:extLst>
      <p:ext uri="{BB962C8B-B14F-4D97-AF65-F5344CB8AC3E}">
        <p14:creationId xmlns:p14="http://schemas.microsoft.com/office/powerpoint/2010/main" val="1957050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FC176-BDF2-CE4C-AF9B-27049ECABAB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5E546D-D6BA-4D4E-984E-4C6AE5D4906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3FA9596-AC88-F743-8FD1-83E91D823E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28FE9F-D80F-B441-91A9-D410D1C1086A}"/>
              </a:ext>
            </a:extLst>
          </p:cNvPr>
          <p:cNvSpPr>
            <a:spLocks noGrp="1"/>
          </p:cNvSpPr>
          <p:nvPr>
            <p:ph type="dt" sz="half" idx="10"/>
          </p:nvPr>
        </p:nvSpPr>
        <p:spPr/>
        <p:txBody>
          <a:bodyPr/>
          <a:lstStyle/>
          <a:p>
            <a:fld id="{9B5F1041-530A-B843-887A-0D6B2EE93151}" type="datetimeFigureOut">
              <a:rPr lang="en-US" smtClean="0"/>
              <a:t>6/30/21</a:t>
            </a:fld>
            <a:endParaRPr lang="en-US"/>
          </a:p>
        </p:txBody>
      </p:sp>
      <p:sp>
        <p:nvSpPr>
          <p:cNvPr id="6" name="Footer Placeholder 5">
            <a:extLst>
              <a:ext uri="{FF2B5EF4-FFF2-40B4-BE49-F238E27FC236}">
                <a16:creationId xmlns:a16="http://schemas.microsoft.com/office/drawing/2014/main" id="{FC43AD90-B7AE-B44E-8950-B4D5F2A1AB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2D5E5F-5E08-3849-9B3F-25BECE139D56}"/>
              </a:ext>
            </a:extLst>
          </p:cNvPr>
          <p:cNvSpPr>
            <a:spLocks noGrp="1"/>
          </p:cNvSpPr>
          <p:nvPr>
            <p:ph type="sldNum" sz="quarter" idx="12"/>
          </p:nvPr>
        </p:nvSpPr>
        <p:spPr/>
        <p:txBody>
          <a:bodyPr/>
          <a:lstStyle/>
          <a:p>
            <a:fld id="{D96A2655-A3EA-BC48-9E97-F4F14DF52DD1}" type="slidenum">
              <a:rPr lang="en-US" smtClean="0"/>
              <a:t>‹#›</a:t>
            </a:fld>
            <a:endParaRPr lang="en-US"/>
          </a:p>
        </p:txBody>
      </p:sp>
    </p:spTree>
    <p:extLst>
      <p:ext uri="{BB962C8B-B14F-4D97-AF65-F5344CB8AC3E}">
        <p14:creationId xmlns:p14="http://schemas.microsoft.com/office/powerpoint/2010/main" val="2492334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0368F-2479-864C-8F2A-DC32A553EF0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3CA8EF2-4B38-444D-957D-96FF0D3F90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EADA9C6-E603-8C4D-8045-88AA3E1CFE7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793042B-E9E1-4243-A5F8-A48CD27E6F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20D345-F923-C846-8ED7-5C39F9130B5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696EB1B-761F-F64D-85CB-F87B742159FF}"/>
              </a:ext>
            </a:extLst>
          </p:cNvPr>
          <p:cNvSpPr>
            <a:spLocks noGrp="1"/>
          </p:cNvSpPr>
          <p:nvPr>
            <p:ph type="dt" sz="half" idx="10"/>
          </p:nvPr>
        </p:nvSpPr>
        <p:spPr/>
        <p:txBody>
          <a:bodyPr/>
          <a:lstStyle/>
          <a:p>
            <a:fld id="{9B5F1041-530A-B843-887A-0D6B2EE93151}" type="datetimeFigureOut">
              <a:rPr lang="en-US" smtClean="0"/>
              <a:t>6/30/21</a:t>
            </a:fld>
            <a:endParaRPr lang="en-US"/>
          </a:p>
        </p:txBody>
      </p:sp>
      <p:sp>
        <p:nvSpPr>
          <p:cNvPr id="8" name="Footer Placeholder 7">
            <a:extLst>
              <a:ext uri="{FF2B5EF4-FFF2-40B4-BE49-F238E27FC236}">
                <a16:creationId xmlns:a16="http://schemas.microsoft.com/office/drawing/2014/main" id="{EDA25EAA-795D-4949-9104-6C72ACBEBF4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1132AE6-B3D2-9E49-8AEC-60EACD25D8CC}"/>
              </a:ext>
            </a:extLst>
          </p:cNvPr>
          <p:cNvSpPr>
            <a:spLocks noGrp="1"/>
          </p:cNvSpPr>
          <p:nvPr>
            <p:ph type="sldNum" sz="quarter" idx="12"/>
          </p:nvPr>
        </p:nvSpPr>
        <p:spPr/>
        <p:txBody>
          <a:bodyPr/>
          <a:lstStyle/>
          <a:p>
            <a:fld id="{D96A2655-A3EA-BC48-9E97-F4F14DF52DD1}" type="slidenum">
              <a:rPr lang="en-US" smtClean="0"/>
              <a:t>‹#›</a:t>
            </a:fld>
            <a:endParaRPr lang="en-US"/>
          </a:p>
        </p:txBody>
      </p:sp>
    </p:spTree>
    <p:extLst>
      <p:ext uri="{BB962C8B-B14F-4D97-AF65-F5344CB8AC3E}">
        <p14:creationId xmlns:p14="http://schemas.microsoft.com/office/powerpoint/2010/main" val="1046319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AF2F6-19B2-F14D-963F-831C96656EB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6AA43B1-052A-2343-93C8-58656E8972FC}"/>
              </a:ext>
            </a:extLst>
          </p:cNvPr>
          <p:cNvSpPr>
            <a:spLocks noGrp="1"/>
          </p:cNvSpPr>
          <p:nvPr>
            <p:ph type="dt" sz="half" idx="10"/>
          </p:nvPr>
        </p:nvSpPr>
        <p:spPr/>
        <p:txBody>
          <a:bodyPr/>
          <a:lstStyle/>
          <a:p>
            <a:fld id="{9B5F1041-530A-B843-887A-0D6B2EE93151}" type="datetimeFigureOut">
              <a:rPr lang="en-US" smtClean="0"/>
              <a:t>6/30/21</a:t>
            </a:fld>
            <a:endParaRPr lang="en-US"/>
          </a:p>
        </p:txBody>
      </p:sp>
      <p:sp>
        <p:nvSpPr>
          <p:cNvPr id="4" name="Footer Placeholder 3">
            <a:extLst>
              <a:ext uri="{FF2B5EF4-FFF2-40B4-BE49-F238E27FC236}">
                <a16:creationId xmlns:a16="http://schemas.microsoft.com/office/drawing/2014/main" id="{505FC9E3-B135-4F48-9072-EC794401263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4C42267-9888-E549-A671-9E617E92C6F4}"/>
              </a:ext>
            </a:extLst>
          </p:cNvPr>
          <p:cNvSpPr>
            <a:spLocks noGrp="1"/>
          </p:cNvSpPr>
          <p:nvPr>
            <p:ph type="sldNum" sz="quarter" idx="12"/>
          </p:nvPr>
        </p:nvSpPr>
        <p:spPr/>
        <p:txBody>
          <a:bodyPr/>
          <a:lstStyle/>
          <a:p>
            <a:fld id="{D96A2655-A3EA-BC48-9E97-F4F14DF52DD1}" type="slidenum">
              <a:rPr lang="en-US" smtClean="0"/>
              <a:t>‹#›</a:t>
            </a:fld>
            <a:endParaRPr lang="en-US"/>
          </a:p>
        </p:txBody>
      </p:sp>
    </p:spTree>
    <p:extLst>
      <p:ext uri="{BB962C8B-B14F-4D97-AF65-F5344CB8AC3E}">
        <p14:creationId xmlns:p14="http://schemas.microsoft.com/office/powerpoint/2010/main" val="3443451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673836-8C57-0D42-8B87-234C02745B1D}"/>
              </a:ext>
            </a:extLst>
          </p:cNvPr>
          <p:cNvSpPr>
            <a:spLocks noGrp="1"/>
          </p:cNvSpPr>
          <p:nvPr>
            <p:ph type="dt" sz="half" idx="10"/>
          </p:nvPr>
        </p:nvSpPr>
        <p:spPr/>
        <p:txBody>
          <a:bodyPr/>
          <a:lstStyle/>
          <a:p>
            <a:fld id="{9B5F1041-530A-B843-887A-0D6B2EE93151}" type="datetimeFigureOut">
              <a:rPr lang="en-US" smtClean="0"/>
              <a:t>6/30/21</a:t>
            </a:fld>
            <a:endParaRPr lang="en-US"/>
          </a:p>
        </p:txBody>
      </p:sp>
      <p:sp>
        <p:nvSpPr>
          <p:cNvPr id="3" name="Footer Placeholder 2">
            <a:extLst>
              <a:ext uri="{FF2B5EF4-FFF2-40B4-BE49-F238E27FC236}">
                <a16:creationId xmlns:a16="http://schemas.microsoft.com/office/drawing/2014/main" id="{16CDE0B5-BE4E-3F41-A57F-AC35812E2D9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373613B-FA26-7545-B3A2-A98DB869CFAE}"/>
              </a:ext>
            </a:extLst>
          </p:cNvPr>
          <p:cNvSpPr>
            <a:spLocks noGrp="1"/>
          </p:cNvSpPr>
          <p:nvPr>
            <p:ph type="sldNum" sz="quarter" idx="12"/>
          </p:nvPr>
        </p:nvSpPr>
        <p:spPr/>
        <p:txBody>
          <a:bodyPr/>
          <a:lstStyle/>
          <a:p>
            <a:fld id="{D96A2655-A3EA-BC48-9E97-F4F14DF52DD1}" type="slidenum">
              <a:rPr lang="en-US" smtClean="0"/>
              <a:t>‹#›</a:t>
            </a:fld>
            <a:endParaRPr lang="en-US"/>
          </a:p>
        </p:txBody>
      </p:sp>
    </p:spTree>
    <p:extLst>
      <p:ext uri="{BB962C8B-B14F-4D97-AF65-F5344CB8AC3E}">
        <p14:creationId xmlns:p14="http://schemas.microsoft.com/office/powerpoint/2010/main" val="3790991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E6158-1BDA-B144-B7A0-D77FAB565C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E737F5-A173-5F4B-95D0-7BC1815A89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D6A4F7F-1F16-AB44-B0AF-05DA539CD2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906987-B494-354B-856C-ED7B60F1459F}"/>
              </a:ext>
            </a:extLst>
          </p:cNvPr>
          <p:cNvSpPr>
            <a:spLocks noGrp="1"/>
          </p:cNvSpPr>
          <p:nvPr>
            <p:ph type="dt" sz="half" idx="10"/>
          </p:nvPr>
        </p:nvSpPr>
        <p:spPr/>
        <p:txBody>
          <a:bodyPr/>
          <a:lstStyle/>
          <a:p>
            <a:fld id="{9B5F1041-530A-B843-887A-0D6B2EE93151}" type="datetimeFigureOut">
              <a:rPr lang="en-US" smtClean="0"/>
              <a:t>6/30/21</a:t>
            </a:fld>
            <a:endParaRPr lang="en-US"/>
          </a:p>
        </p:txBody>
      </p:sp>
      <p:sp>
        <p:nvSpPr>
          <p:cNvPr id="6" name="Footer Placeholder 5">
            <a:extLst>
              <a:ext uri="{FF2B5EF4-FFF2-40B4-BE49-F238E27FC236}">
                <a16:creationId xmlns:a16="http://schemas.microsoft.com/office/drawing/2014/main" id="{55C20A55-EFC7-5A46-9DCE-F7D286D1AB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397131-0168-7344-8983-7BF09EED4A5F}"/>
              </a:ext>
            </a:extLst>
          </p:cNvPr>
          <p:cNvSpPr>
            <a:spLocks noGrp="1"/>
          </p:cNvSpPr>
          <p:nvPr>
            <p:ph type="sldNum" sz="quarter" idx="12"/>
          </p:nvPr>
        </p:nvSpPr>
        <p:spPr/>
        <p:txBody>
          <a:bodyPr/>
          <a:lstStyle/>
          <a:p>
            <a:fld id="{D96A2655-A3EA-BC48-9E97-F4F14DF52DD1}" type="slidenum">
              <a:rPr lang="en-US" smtClean="0"/>
              <a:t>‹#›</a:t>
            </a:fld>
            <a:endParaRPr lang="en-US"/>
          </a:p>
        </p:txBody>
      </p:sp>
    </p:spTree>
    <p:extLst>
      <p:ext uri="{BB962C8B-B14F-4D97-AF65-F5344CB8AC3E}">
        <p14:creationId xmlns:p14="http://schemas.microsoft.com/office/powerpoint/2010/main" val="3945390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51A82-011E-8848-91FA-120C977705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B6AD47-55E8-3F44-8347-497A9109F7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C5176E7-7FE8-D14B-8AED-0B6C89E69A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7E5E61-E665-2343-976E-F1D7628F3889}"/>
              </a:ext>
            </a:extLst>
          </p:cNvPr>
          <p:cNvSpPr>
            <a:spLocks noGrp="1"/>
          </p:cNvSpPr>
          <p:nvPr>
            <p:ph type="dt" sz="half" idx="10"/>
          </p:nvPr>
        </p:nvSpPr>
        <p:spPr/>
        <p:txBody>
          <a:bodyPr/>
          <a:lstStyle/>
          <a:p>
            <a:fld id="{9B5F1041-530A-B843-887A-0D6B2EE93151}" type="datetimeFigureOut">
              <a:rPr lang="en-US" smtClean="0"/>
              <a:t>6/30/21</a:t>
            </a:fld>
            <a:endParaRPr lang="en-US"/>
          </a:p>
        </p:txBody>
      </p:sp>
      <p:sp>
        <p:nvSpPr>
          <p:cNvPr id="6" name="Footer Placeholder 5">
            <a:extLst>
              <a:ext uri="{FF2B5EF4-FFF2-40B4-BE49-F238E27FC236}">
                <a16:creationId xmlns:a16="http://schemas.microsoft.com/office/drawing/2014/main" id="{BCB33658-4F2D-7D45-933D-0718551ECB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79DBED-9171-954B-B5A1-B4C919B8E004}"/>
              </a:ext>
            </a:extLst>
          </p:cNvPr>
          <p:cNvSpPr>
            <a:spLocks noGrp="1"/>
          </p:cNvSpPr>
          <p:nvPr>
            <p:ph type="sldNum" sz="quarter" idx="12"/>
          </p:nvPr>
        </p:nvSpPr>
        <p:spPr/>
        <p:txBody>
          <a:bodyPr/>
          <a:lstStyle/>
          <a:p>
            <a:fld id="{D96A2655-A3EA-BC48-9E97-F4F14DF52DD1}" type="slidenum">
              <a:rPr lang="en-US" smtClean="0"/>
              <a:t>‹#›</a:t>
            </a:fld>
            <a:endParaRPr lang="en-US"/>
          </a:p>
        </p:txBody>
      </p:sp>
    </p:spTree>
    <p:extLst>
      <p:ext uri="{BB962C8B-B14F-4D97-AF65-F5344CB8AC3E}">
        <p14:creationId xmlns:p14="http://schemas.microsoft.com/office/powerpoint/2010/main" val="2548405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51FADC-C8BD-A34C-8BD3-A0B9D7B9A9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1E4FDE3-04D7-1041-A702-58CAECA763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AEA1DC-1A69-954C-93E4-A7D3806AD9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5F1041-530A-B843-887A-0D6B2EE93151}" type="datetimeFigureOut">
              <a:rPr lang="en-US" smtClean="0"/>
              <a:t>6/30/21</a:t>
            </a:fld>
            <a:endParaRPr lang="en-US"/>
          </a:p>
        </p:txBody>
      </p:sp>
      <p:sp>
        <p:nvSpPr>
          <p:cNvPr id="5" name="Footer Placeholder 4">
            <a:extLst>
              <a:ext uri="{FF2B5EF4-FFF2-40B4-BE49-F238E27FC236}">
                <a16:creationId xmlns:a16="http://schemas.microsoft.com/office/drawing/2014/main" id="{B0D89989-31E3-2141-A3D1-5150FB0505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EE9FDE2-C48C-FB49-9B16-9096C63F7A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6A2655-A3EA-BC48-9E97-F4F14DF52DD1}" type="slidenum">
              <a:rPr lang="en-US" smtClean="0"/>
              <a:t>‹#›</a:t>
            </a:fld>
            <a:endParaRPr lang="en-US"/>
          </a:p>
        </p:txBody>
      </p:sp>
    </p:spTree>
    <p:extLst>
      <p:ext uri="{BB962C8B-B14F-4D97-AF65-F5344CB8AC3E}">
        <p14:creationId xmlns:p14="http://schemas.microsoft.com/office/powerpoint/2010/main" val="1917251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4862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book&#10;&#10;Description automatically generated with medium confidence">
            <a:extLst>
              <a:ext uri="{FF2B5EF4-FFF2-40B4-BE49-F238E27FC236}">
                <a16:creationId xmlns:a16="http://schemas.microsoft.com/office/drawing/2014/main" id="{3DC1A05D-F404-AA45-9BAD-F5F4D6E0DEEB}"/>
              </a:ext>
            </a:extLst>
          </p:cNvPr>
          <p:cNvPicPr>
            <a:picLocks noChangeAspect="1"/>
          </p:cNvPicPr>
          <p:nvPr/>
        </p:nvPicPr>
        <p:blipFill>
          <a:blip r:embed="rId2"/>
          <a:stretch>
            <a:fillRect/>
          </a:stretch>
        </p:blipFill>
        <p:spPr>
          <a:xfrm>
            <a:off x="6765055" y="4961953"/>
            <a:ext cx="2706301" cy="1798207"/>
          </a:xfrm>
          <a:prstGeom prst="rect">
            <a:avLst/>
          </a:prstGeom>
        </p:spPr>
      </p:pic>
      <p:sp>
        <p:nvSpPr>
          <p:cNvPr id="4" name="TextBox 3">
            <a:extLst>
              <a:ext uri="{FF2B5EF4-FFF2-40B4-BE49-F238E27FC236}">
                <a16:creationId xmlns:a16="http://schemas.microsoft.com/office/drawing/2014/main" id="{84584FD5-73BB-9146-B42D-19E0A5E68342}"/>
              </a:ext>
            </a:extLst>
          </p:cNvPr>
          <p:cNvSpPr txBox="1"/>
          <p:nvPr/>
        </p:nvSpPr>
        <p:spPr>
          <a:xfrm>
            <a:off x="1938130" y="1357418"/>
            <a:ext cx="8358809" cy="1384995"/>
          </a:xfrm>
          <a:prstGeom prst="rect">
            <a:avLst/>
          </a:prstGeom>
          <a:noFill/>
        </p:spPr>
        <p:txBody>
          <a:bodyPr wrap="square" rtlCol="0">
            <a:spAutoFit/>
          </a:bodyPr>
          <a:lstStyle/>
          <a:p>
            <a:pPr lvl="0"/>
            <a:r>
              <a:rPr lang="en-US" sz="2800" baseline="30000" dirty="0">
                <a:solidFill>
                  <a:prstClr val="black"/>
                </a:solidFill>
                <a:latin typeface="Candara" panose="020E0502030303020204" pitchFamily="34" charset="0"/>
              </a:rPr>
              <a:t>15</a:t>
            </a:r>
            <a:r>
              <a:rPr lang="en-US" sz="2800" dirty="0">
                <a:solidFill>
                  <a:prstClr val="black"/>
                </a:solidFill>
                <a:latin typeface="Candara" panose="020E0502030303020204" pitchFamily="34" charset="0"/>
              </a:rPr>
              <a:t> Hearing this, a man sitting at the table with Jesus exclaimed, “What a blessing it will be to attend a banquet in the Kingdom of God!” </a:t>
            </a:r>
            <a:endParaRPr kumimoji="0" lang="en-US" sz="2800" b="0" i="0" u="none" strike="noStrike" kern="1200" cap="none" spc="0" normalizeH="0" noProof="0" dirty="0">
              <a:ln>
                <a:noFill/>
              </a:ln>
              <a:solidFill>
                <a:prstClr val="black"/>
              </a:solidFill>
              <a:effectLst/>
              <a:uLnTx/>
              <a:uFillTx/>
              <a:latin typeface="Candara" panose="020E0502030303020204" pitchFamily="34" charset="0"/>
              <a:ea typeface="+mn-ea"/>
              <a:cs typeface="+mn-cs"/>
            </a:endParaRPr>
          </a:p>
        </p:txBody>
      </p:sp>
      <p:sp>
        <p:nvSpPr>
          <p:cNvPr id="5" name="TextBox 4">
            <a:extLst>
              <a:ext uri="{FF2B5EF4-FFF2-40B4-BE49-F238E27FC236}">
                <a16:creationId xmlns:a16="http://schemas.microsoft.com/office/drawing/2014/main" id="{7BA7C2A4-887C-0741-8ECD-3D7F08C2D006}"/>
              </a:ext>
            </a:extLst>
          </p:cNvPr>
          <p:cNvSpPr txBox="1"/>
          <p:nvPr/>
        </p:nvSpPr>
        <p:spPr>
          <a:xfrm>
            <a:off x="2102529" y="5510954"/>
            <a:ext cx="2434281"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ndara" panose="020E0502030303020204" pitchFamily="34" charset="0"/>
                <a:ea typeface="+mn-ea"/>
                <a:cs typeface="+mn-cs"/>
              </a:rPr>
              <a:t>Luke 14:15-24</a:t>
            </a:r>
          </a:p>
        </p:txBody>
      </p:sp>
      <p:cxnSp>
        <p:nvCxnSpPr>
          <p:cNvPr id="7" name="Straight Connector 6">
            <a:extLst>
              <a:ext uri="{FF2B5EF4-FFF2-40B4-BE49-F238E27FC236}">
                <a16:creationId xmlns:a16="http://schemas.microsoft.com/office/drawing/2014/main" id="{15EF8D4A-2258-0043-BE9F-B746BA9F6ED6}"/>
              </a:ext>
            </a:extLst>
          </p:cNvPr>
          <p:cNvCxnSpPr>
            <a:cxnSpLocks/>
          </p:cNvCxnSpPr>
          <p:nvPr/>
        </p:nvCxnSpPr>
        <p:spPr>
          <a:xfrm>
            <a:off x="1548848" y="4808084"/>
            <a:ext cx="9094304" cy="0"/>
          </a:xfrm>
          <a:prstGeom prst="line">
            <a:avLst/>
          </a:prstGeom>
          <a:ln w="41275">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1957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book&#10;&#10;Description automatically generated with medium confidence">
            <a:extLst>
              <a:ext uri="{FF2B5EF4-FFF2-40B4-BE49-F238E27FC236}">
                <a16:creationId xmlns:a16="http://schemas.microsoft.com/office/drawing/2014/main" id="{3DC1A05D-F404-AA45-9BAD-F5F4D6E0DEEB}"/>
              </a:ext>
            </a:extLst>
          </p:cNvPr>
          <p:cNvPicPr>
            <a:picLocks noChangeAspect="1"/>
          </p:cNvPicPr>
          <p:nvPr/>
        </p:nvPicPr>
        <p:blipFill>
          <a:blip r:embed="rId2"/>
          <a:stretch>
            <a:fillRect/>
          </a:stretch>
        </p:blipFill>
        <p:spPr>
          <a:xfrm>
            <a:off x="6765055" y="4961953"/>
            <a:ext cx="2706301" cy="1798207"/>
          </a:xfrm>
          <a:prstGeom prst="rect">
            <a:avLst/>
          </a:prstGeom>
        </p:spPr>
      </p:pic>
      <p:sp>
        <p:nvSpPr>
          <p:cNvPr id="4" name="TextBox 3">
            <a:extLst>
              <a:ext uri="{FF2B5EF4-FFF2-40B4-BE49-F238E27FC236}">
                <a16:creationId xmlns:a16="http://schemas.microsoft.com/office/drawing/2014/main" id="{84584FD5-73BB-9146-B42D-19E0A5E68342}"/>
              </a:ext>
            </a:extLst>
          </p:cNvPr>
          <p:cNvSpPr txBox="1"/>
          <p:nvPr/>
        </p:nvSpPr>
        <p:spPr>
          <a:xfrm>
            <a:off x="1548848" y="565785"/>
            <a:ext cx="9094304" cy="3539430"/>
          </a:xfrm>
          <a:prstGeom prst="rect">
            <a:avLst/>
          </a:prstGeom>
          <a:noFill/>
        </p:spPr>
        <p:txBody>
          <a:bodyPr wrap="square" rtlCol="0">
            <a:spAutoFit/>
          </a:bodyPr>
          <a:lstStyle/>
          <a:p>
            <a:pPr lvl="0"/>
            <a:r>
              <a:rPr lang="en-US" sz="2800" baseline="30000" dirty="0">
                <a:solidFill>
                  <a:prstClr val="black"/>
                </a:solidFill>
                <a:latin typeface="Candara" panose="020E0502030303020204" pitchFamily="34" charset="0"/>
              </a:rPr>
              <a:t>16</a:t>
            </a:r>
            <a:r>
              <a:rPr lang="en-US" sz="2800" dirty="0">
                <a:solidFill>
                  <a:prstClr val="black"/>
                </a:solidFill>
                <a:latin typeface="Candara" panose="020E0502030303020204" pitchFamily="34" charset="0"/>
              </a:rPr>
              <a:t> Jesus replied with this story: “A man prepared a great feast and sent out many invitations. </a:t>
            </a:r>
            <a:r>
              <a:rPr lang="en-US" sz="2800" baseline="30000" dirty="0">
                <a:solidFill>
                  <a:prstClr val="black"/>
                </a:solidFill>
                <a:latin typeface="Candara" panose="020E0502030303020204" pitchFamily="34" charset="0"/>
              </a:rPr>
              <a:t>17</a:t>
            </a:r>
            <a:r>
              <a:rPr lang="en-US" sz="2800" dirty="0">
                <a:solidFill>
                  <a:prstClr val="black"/>
                </a:solidFill>
                <a:latin typeface="Candara" panose="020E0502030303020204" pitchFamily="34" charset="0"/>
              </a:rPr>
              <a:t> When the banquet was ready, he sent his servant to tell the guests, ‘Come, the banquet is ready.’ </a:t>
            </a:r>
            <a:r>
              <a:rPr lang="en-US" sz="2800" baseline="30000" dirty="0">
                <a:solidFill>
                  <a:prstClr val="black"/>
                </a:solidFill>
                <a:latin typeface="Candara" panose="020E0502030303020204" pitchFamily="34" charset="0"/>
              </a:rPr>
              <a:t>18</a:t>
            </a:r>
            <a:r>
              <a:rPr lang="en-US" sz="2800" dirty="0">
                <a:solidFill>
                  <a:prstClr val="black"/>
                </a:solidFill>
                <a:latin typeface="Candara" panose="020E0502030303020204" pitchFamily="34" charset="0"/>
              </a:rPr>
              <a:t> But they all began making excuses. One said, ‘I have just bought a field and must inspect it. Please excuse me.’ </a:t>
            </a:r>
            <a:r>
              <a:rPr lang="en-US" sz="2800" baseline="30000" dirty="0">
                <a:solidFill>
                  <a:prstClr val="black"/>
                </a:solidFill>
                <a:latin typeface="Candara" panose="020E0502030303020204" pitchFamily="34" charset="0"/>
              </a:rPr>
              <a:t>19</a:t>
            </a:r>
            <a:r>
              <a:rPr lang="en-US" sz="2800" dirty="0">
                <a:solidFill>
                  <a:prstClr val="black"/>
                </a:solidFill>
                <a:latin typeface="Candara" panose="020E0502030303020204" pitchFamily="34" charset="0"/>
              </a:rPr>
              <a:t> Another said, ‘I have just bought five pairs of oxen, and I want to try them out. Please excuse me.’ </a:t>
            </a:r>
            <a:r>
              <a:rPr lang="en-US" sz="2800" baseline="30000" dirty="0">
                <a:solidFill>
                  <a:prstClr val="black"/>
                </a:solidFill>
                <a:latin typeface="Candara" panose="020E0502030303020204" pitchFamily="34" charset="0"/>
              </a:rPr>
              <a:t>20</a:t>
            </a:r>
            <a:r>
              <a:rPr lang="en-US" sz="2800" dirty="0">
                <a:solidFill>
                  <a:prstClr val="black"/>
                </a:solidFill>
                <a:latin typeface="Candara" panose="020E0502030303020204" pitchFamily="34" charset="0"/>
              </a:rPr>
              <a:t> Another said, ‘I just got married, so I can’t come.’ </a:t>
            </a:r>
            <a:endParaRPr kumimoji="0" lang="en-US" sz="2800" b="0" i="0" u="none" strike="noStrike" kern="1200" cap="none" spc="0" normalizeH="0" noProof="0" dirty="0">
              <a:ln>
                <a:noFill/>
              </a:ln>
              <a:solidFill>
                <a:prstClr val="black"/>
              </a:solidFill>
              <a:effectLst/>
              <a:uLnTx/>
              <a:uFillTx/>
              <a:latin typeface="Candara" panose="020E0502030303020204" pitchFamily="34" charset="0"/>
              <a:ea typeface="+mn-ea"/>
              <a:cs typeface="+mn-cs"/>
            </a:endParaRPr>
          </a:p>
        </p:txBody>
      </p:sp>
      <p:sp>
        <p:nvSpPr>
          <p:cNvPr id="5" name="TextBox 4">
            <a:extLst>
              <a:ext uri="{FF2B5EF4-FFF2-40B4-BE49-F238E27FC236}">
                <a16:creationId xmlns:a16="http://schemas.microsoft.com/office/drawing/2014/main" id="{7BA7C2A4-887C-0741-8ECD-3D7F08C2D006}"/>
              </a:ext>
            </a:extLst>
          </p:cNvPr>
          <p:cNvSpPr txBox="1"/>
          <p:nvPr/>
        </p:nvSpPr>
        <p:spPr>
          <a:xfrm>
            <a:off x="2102529" y="5510954"/>
            <a:ext cx="2434281"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ndara" panose="020E0502030303020204" pitchFamily="34" charset="0"/>
                <a:ea typeface="+mn-ea"/>
                <a:cs typeface="+mn-cs"/>
              </a:rPr>
              <a:t>Luke 14:15-24</a:t>
            </a:r>
          </a:p>
        </p:txBody>
      </p:sp>
      <p:cxnSp>
        <p:nvCxnSpPr>
          <p:cNvPr id="7" name="Straight Connector 6">
            <a:extLst>
              <a:ext uri="{FF2B5EF4-FFF2-40B4-BE49-F238E27FC236}">
                <a16:creationId xmlns:a16="http://schemas.microsoft.com/office/drawing/2014/main" id="{15EF8D4A-2258-0043-BE9F-B746BA9F6ED6}"/>
              </a:ext>
            </a:extLst>
          </p:cNvPr>
          <p:cNvCxnSpPr>
            <a:cxnSpLocks/>
          </p:cNvCxnSpPr>
          <p:nvPr/>
        </p:nvCxnSpPr>
        <p:spPr>
          <a:xfrm>
            <a:off x="1548848" y="4808084"/>
            <a:ext cx="9094304" cy="0"/>
          </a:xfrm>
          <a:prstGeom prst="line">
            <a:avLst/>
          </a:prstGeom>
          <a:ln w="41275">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845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book&#10;&#10;Description automatically generated with medium confidence">
            <a:extLst>
              <a:ext uri="{FF2B5EF4-FFF2-40B4-BE49-F238E27FC236}">
                <a16:creationId xmlns:a16="http://schemas.microsoft.com/office/drawing/2014/main" id="{3DC1A05D-F404-AA45-9BAD-F5F4D6E0DEEB}"/>
              </a:ext>
            </a:extLst>
          </p:cNvPr>
          <p:cNvPicPr>
            <a:picLocks noChangeAspect="1"/>
          </p:cNvPicPr>
          <p:nvPr/>
        </p:nvPicPr>
        <p:blipFill>
          <a:blip r:embed="rId2"/>
          <a:stretch>
            <a:fillRect/>
          </a:stretch>
        </p:blipFill>
        <p:spPr>
          <a:xfrm>
            <a:off x="6765055" y="4961953"/>
            <a:ext cx="2706301" cy="1798207"/>
          </a:xfrm>
          <a:prstGeom prst="rect">
            <a:avLst/>
          </a:prstGeom>
        </p:spPr>
      </p:pic>
      <p:sp>
        <p:nvSpPr>
          <p:cNvPr id="4" name="TextBox 3">
            <a:extLst>
              <a:ext uri="{FF2B5EF4-FFF2-40B4-BE49-F238E27FC236}">
                <a16:creationId xmlns:a16="http://schemas.microsoft.com/office/drawing/2014/main" id="{84584FD5-73BB-9146-B42D-19E0A5E68342}"/>
              </a:ext>
            </a:extLst>
          </p:cNvPr>
          <p:cNvSpPr txBox="1"/>
          <p:nvPr/>
        </p:nvSpPr>
        <p:spPr>
          <a:xfrm>
            <a:off x="1548848" y="565785"/>
            <a:ext cx="9094304" cy="3970318"/>
          </a:xfrm>
          <a:prstGeom prst="rect">
            <a:avLst/>
          </a:prstGeom>
          <a:noFill/>
        </p:spPr>
        <p:txBody>
          <a:bodyPr wrap="square" rtlCol="0">
            <a:spAutoFit/>
          </a:bodyPr>
          <a:lstStyle/>
          <a:p>
            <a:pPr lvl="0"/>
            <a:r>
              <a:rPr lang="en-US" sz="2800" baseline="30000" dirty="0">
                <a:solidFill>
                  <a:prstClr val="black"/>
                </a:solidFill>
                <a:latin typeface="Candara" panose="020E0502030303020204" pitchFamily="34" charset="0"/>
              </a:rPr>
              <a:t>21</a:t>
            </a:r>
            <a:r>
              <a:rPr lang="en-US" sz="2800" dirty="0">
                <a:solidFill>
                  <a:prstClr val="black"/>
                </a:solidFill>
                <a:latin typeface="Candara" panose="020E0502030303020204" pitchFamily="34" charset="0"/>
              </a:rPr>
              <a:t> “The servant returned and told his master what they had said. His master was furious and said, ‘Go quickly into the streets and alleys of the town and invite the poor, the crippled, the blind, and the lame.’ </a:t>
            </a:r>
            <a:r>
              <a:rPr lang="en-US" sz="2800" baseline="30000" dirty="0">
                <a:solidFill>
                  <a:prstClr val="black"/>
                </a:solidFill>
                <a:latin typeface="Candara" panose="020E0502030303020204" pitchFamily="34" charset="0"/>
              </a:rPr>
              <a:t>22</a:t>
            </a:r>
            <a:r>
              <a:rPr lang="en-US" sz="2800" dirty="0">
                <a:solidFill>
                  <a:prstClr val="black"/>
                </a:solidFill>
                <a:latin typeface="Candara" panose="020E0502030303020204" pitchFamily="34" charset="0"/>
              </a:rPr>
              <a:t> After the servant had done this, he reported, ‘There is still room for more.’ </a:t>
            </a:r>
            <a:r>
              <a:rPr lang="en-US" sz="2800" baseline="30000" dirty="0">
                <a:solidFill>
                  <a:prstClr val="black"/>
                </a:solidFill>
                <a:latin typeface="Candara" panose="020E0502030303020204" pitchFamily="34" charset="0"/>
              </a:rPr>
              <a:t>23</a:t>
            </a:r>
            <a:r>
              <a:rPr lang="en-US" sz="2800" dirty="0">
                <a:solidFill>
                  <a:prstClr val="black"/>
                </a:solidFill>
                <a:latin typeface="Candara" panose="020E0502030303020204" pitchFamily="34" charset="0"/>
              </a:rPr>
              <a:t> So his master said, ‘Go out into the country lanes and behind the hedges and urge anyone you find to come, so that the house will be full. </a:t>
            </a:r>
            <a:r>
              <a:rPr lang="en-US" sz="2800" baseline="30000" dirty="0">
                <a:solidFill>
                  <a:prstClr val="black"/>
                </a:solidFill>
                <a:latin typeface="Candara" panose="020E0502030303020204" pitchFamily="34" charset="0"/>
              </a:rPr>
              <a:t>24</a:t>
            </a:r>
            <a:r>
              <a:rPr lang="en-US" sz="2800" dirty="0">
                <a:solidFill>
                  <a:prstClr val="black"/>
                </a:solidFill>
                <a:latin typeface="Candara" panose="020E0502030303020204" pitchFamily="34" charset="0"/>
              </a:rPr>
              <a:t> For none of those I first invited will get even the smallest taste of my banquet.’” </a:t>
            </a:r>
            <a:endParaRPr kumimoji="0" lang="en-US" sz="2800" b="0" i="0" u="none" strike="noStrike" kern="1200" cap="none" spc="0" normalizeH="0" noProof="0" dirty="0">
              <a:ln>
                <a:noFill/>
              </a:ln>
              <a:solidFill>
                <a:prstClr val="black"/>
              </a:solidFill>
              <a:effectLst/>
              <a:uLnTx/>
              <a:uFillTx/>
              <a:latin typeface="Candara" panose="020E0502030303020204" pitchFamily="34" charset="0"/>
              <a:ea typeface="+mn-ea"/>
              <a:cs typeface="+mn-cs"/>
            </a:endParaRPr>
          </a:p>
        </p:txBody>
      </p:sp>
      <p:sp>
        <p:nvSpPr>
          <p:cNvPr id="5" name="TextBox 4">
            <a:extLst>
              <a:ext uri="{FF2B5EF4-FFF2-40B4-BE49-F238E27FC236}">
                <a16:creationId xmlns:a16="http://schemas.microsoft.com/office/drawing/2014/main" id="{7BA7C2A4-887C-0741-8ECD-3D7F08C2D006}"/>
              </a:ext>
            </a:extLst>
          </p:cNvPr>
          <p:cNvSpPr txBox="1"/>
          <p:nvPr/>
        </p:nvSpPr>
        <p:spPr>
          <a:xfrm>
            <a:off x="2102529" y="5510954"/>
            <a:ext cx="2434281"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ndara" panose="020E0502030303020204" pitchFamily="34" charset="0"/>
                <a:ea typeface="+mn-ea"/>
                <a:cs typeface="+mn-cs"/>
              </a:rPr>
              <a:t>Luke 14:15-24</a:t>
            </a:r>
          </a:p>
        </p:txBody>
      </p:sp>
      <p:cxnSp>
        <p:nvCxnSpPr>
          <p:cNvPr id="7" name="Straight Connector 6">
            <a:extLst>
              <a:ext uri="{FF2B5EF4-FFF2-40B4-BE49-F238E27FC236}">
                <a16:creationId xmlns:a16="http://schemas.microsoft.com/office/drawing/2014/main" id="{15EF8D4A-2258-0043-BE9F-B746BA9F6ED6}"/>
              </a:ext>
            </a:extLst>
          </p:cNvPr>
          <p:cNvCxnSpPr>
            <a:cxnSpLocks/>
          </p:cNvCxnSpPr>
          <p:nvPr/>
        </p:nvCxnSpPr>
        <p:spPr>
          <a:xfrm>
            <a:off x="1548848" y="4808084"/>
            <a:ext cx="9094304" cy="0"/>
          </a:xfrm>
          <a:prstGeom prst="line">
            <a:avLst/>
          </a:prstGeom>
          <a:ln w="41275">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05872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266</Words>
  <Application>Microsoft Macintosh PowerPoint</Application>
  <PresentationFormat>Widescreen</PresentationFormat>
  <Paragraphs>6</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Candara</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Korkidakis</dc:creator>
  <cp:lastModifiedBy>Jon Korkidakis</cp:lastModifiedBy>
  <cp:revision>7</cp:revision>
  <dcterms:created xsi:type="dcterms:W3CDTF">2021-06-30T11:53:19Z</dcterms:created>
  <dcterms:modified xsi:type="dcterms:W3CDTF">2021-06-30T13:14:44Z</dcterms:modified>
</cp:coreProperties>
</file>