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6" r:id="rId6"/>
    <p:sldId id="265" r:id="rId7"/>
    <p:sldId id="264" r:id="rId8"/>
    <p:sldId id="263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568CA-B2D2-EE4B-8AA0-88BB72961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BE942-E000-F14F-AD50-C0D6C8ABC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87BB6-95AC-7346-9BD0-D1DA09B8B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B54CD-A2B6-BF49-B897-45F6AA4C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00069-1C2D-A447-94C7-6B4447CC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4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6B60D-176D-5942-A06D-82A976024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3577C-7959-B74A-9F41-6DE2FBA86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246C7-41FE-904A-B536-9C59638EF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3DBBA-0263-5444-90DB-9B1B521C5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93729-D3BC-B249-BEA7-BE923A99C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5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510C1-94A2-0047-B89E-04051BADAE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10419-0098-7544-99E5-E7FEA22BD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BE10C-8B6F-6E44-A456-6677F1579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6DA94-837C-8D47-9304-68E8661FA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F0F7D-B56F-1040-BDC5-55FEFD6C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7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B2E6-6912-8844-A8AF-4A9E7CB5E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11064-9C34-2542-97E9-CE3E33B31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6F20B-6F33-0944-A961-945492C6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6F3EC-F918-3048-BF66-4C6278E6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14FE9-D78E-E54A-A092-DF45C729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5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0DBE-42B3-0446-A31A-615E398F3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B1919-2071-444A-86FB-8B7A9F15D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4579B-1CD0-4D4C-8C66-3DCA4936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9589-30DF-004E-AC9E-FC54E097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08A6F-D9E9-2B4F-A2B1-921EF5C8C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0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B0CF-D6DB-F647-87EE-751FF34B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7ED47-DC65-994D-89AD-95684ED48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ECB36-0EB2-8340-A3EB-8CE486292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046D4-9AC0-FF4F-B966-B6701EF6D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C694E-EBB4-D244-8CC6-CA4608DC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9E5A3F-0C2C-C14B-A841-327CB9B3F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4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92970-B8F3-2142-B878-EC13BA455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14D86-97FC-5F48-9BAE-8ED694C73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1CF80A-0BA7-CB43-95C7-B1EF94B7D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606D6-7568-154A-86F0-7A04AAD7B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170F1D-3CCA-014D-BFA8-D235B7FE9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3BA726-085F-BD4F-B25C-4325377A7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9CC6F-1E61-744B-B3B7-19E24FC0F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29A74E-7AE9-894C-A445-9B713D5E9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5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E001-F4D3-514D-914E-97F8650B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E2E1D2-D1CC-1847-BDE9-1C06EDF65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A2A72-C86B-2B4A-BD07-D8BD52E4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69A6D-9D89-2C45-B9DD-7A5C81A2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7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3BD054-5A57-FD49-98BE-FDDCF214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44A5B5-834F-DE4C-8FDE-B7647706B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EA344-F659-F442-8724-C33A1D25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7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6D506-4F22-9C4F-B664-E6A1B771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28BCB-AF67-7E44-8EDF-508249617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A11D8-5264-0548-AD49-A9B6D1B07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E5D4-94B6-494F-9CF9-0BF820431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01248-AFF3-3646-B802-5461126C7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4E6CB-0B29-D34C-801C-91203D2C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E3B07-A3ED-C748-BA5A-B5F71EEE8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0C9E9B-AACA-9743-9AE7-0E82DEB41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62AF95-099F-684E-9090-621C6B846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1CDF3-EB0C-544F-BDD5-CEEC08D69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ED7D7-2B4D-E642-B853-146863EB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CEEC3-0479-ED40-93E3-74CAE164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4E62F7-18DC-3043-842D-5B132110D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1969E-40D1-144D-8674-23478253D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E144C-24DB-494A-B0BF-2BD816F26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40AE3-007B-C84D-AAC6-8E14ACDB3719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0553B-AE64-EA44-9627-F01B34181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12C8E-85DB-EC4D-AD96-38673BDC5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5F3DE-D97C-164B-BE4C-E35D5FFE0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862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916595" y="1348106"/>
            <a:ext cx="83588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Is easy to hide and can be fueled by fear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Believes stuff equals life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Promotes hoarding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Will force us to compromise our values to get ahead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Will poison our hearts and our relationships – especially towards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Greed…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39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838739" y="885381"/>
            <a:ext cx="83588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13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Then someone called from the crowd, “Teacher, please tell my brother to divide our father’s estate with me.”</a:t>
            </a:r>
          </a:p>
          <a:p>
            <a:pPr lvl="0"/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14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Jesus replied, “Friend, who made me a judge over you to decide such things as that?” </a:t>
            </a:r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15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Then he said, “Beware! Guard against every kind of greed. Life is not measured by how much you own.” 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2102529" y="5510954"/>
            <a:ext cx="2434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Luke 12:13-21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95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779104" y="486332"/>
            <a:ext cx="83588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16 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Then he told them a story: “A rich man had a fertile farm that produced fine crops. </a:t>
            </a:r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17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He said to himself, ‘What should I do? I don’t have room for all my crops.’ </a:t>
            </a:r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18 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Then he said, ‘I know! I’ll tear down my barns and build bigger ones. Then I’ll have room enough to store all my wheat and other goods. </a:t>
            </a:r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19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And I’ll sit back and say to myself, “My friend, you have enough stored away for years to come. Now take it easy! Eat, drink, and be merry!”’ </a:t>
            </a: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2102529" y="5510954"/>
            <a:ext cx="2434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Luke 12:13-21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168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798983" y="1464183"/>
            <a:ext cx="83588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20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“But God said to him, ‘You fool! You will die this very night. Then who will get everything you worked for?’</a:t>
            </a:r>
          </a:p>
          <a:p>
            <a:r>
              <a:rPr lang="en-US" sz="2800" baseline="30000" dirty="0">
                <a:solidFill>
                  <a:prstClr val="black"/>
                </a:solidFill>
                <a:latin typeface="Candara" panose="020E0502030303020204" pitchFamily="34" charset="0"/>
              </a:rPr>
              <a:t>21</a:t>
            </a: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 “Yes, a person is a fool to store up earthly wealth but not have a rich relationship with God.”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2102529" y="5510954"/>
            <a:ext cx="2434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Luke 12:13-21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467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Greed…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85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916595" y="1348106"/>
            <a:ext cx="8358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Is easy to hide and can be fueled by fear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Greed…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9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916595" y="1348106"/>
            <a:ext cx="8358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Is easy to hide and can be fueled by fear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Believes stuff equals life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Greed…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192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916595" y="1348106"/>
            <a:ext cx="83588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Is easy to hide and can be fueled by fear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Believes stuff equals life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Promotes hoarding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Greed…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259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ook&#10;&#10;Description automatically generated with medium confidence">
            <a:extLst>
              <a:ext uri="{FF2B5EF4-FFF2-40B4-BE49-F238E27FC236}">
                <a16:creationId xmlns:a16="http://schemas.microsoft.com/office/drawing/2014/main" id="{3DC1A05D-F404-AA45-9BAD-F5F4D6E0D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055" y="4961953"/>
            <a:ext cx="2706301" cy="17982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84FD5-73BB-9146-B42D-19E0A5E68342}"/>
              </a:ext>
            </a:extLst>
          </p:cNvPr>
          <p:cNvSpPr txBox="1"/>
          <p:nvPr/>
        </p:nvSpPr>
        <p:spPr>
          <a:xfrm>
            <a:off x="1916595" y="1348106"/>
            <a:ext cx="83588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Is easy to hide and can be fueled by fear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Believes stuff equals life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Promotes hoarding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Will force us to compromise our values to get ahead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7C2A4-887C-0741-8ECD-3D7F08C2D006}"/>
              </a:ext>
            </a:extLst>
          </p:cNvPr>
          <p:cNvSpPr txBox="1"/>
          <p:nvPr/>
        </p:nvSpPr>
        <p:spPr>
          <a:xfrm>
            <a:off x="1655268" y="528683"/>
            <a:ext cx="243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ndara" panose="020E0502030303020204" pitchFamily="34" charset="0"/>
              </a:rPr>
              <a:t>Greed…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EF8D4A-2258-0043-BE9F-B746BA9F6ED6}"/>
              </a:ext>
            </a:extLst>
          </p:cNvPr>
          <p:cNvCxnSpPr>
            <a:cxnSpLocks/>
          </p:cNvCxnSpPr>
          <p:nvPr/>
        </p:nvCxnSpPr>
        <p:spPr>
          <a:xfrm>
            <a:off x="1548848" y="4808084"/>
            <a:ext cx="9094304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38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353</Words>
  <Application>Microsoft Macintosh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Korkidakis</dc:creator>
  <cp:lastModifiedBy>Jon Korkidakis</cp:lastModifiedBy>
  <cp:revision>9</cp:revision>
  <dcterms:created xsi:type="dcterms:W3CDTF">2021-07-14T11:22:50Z</dcterms:created>
  <dcterms:modified xsi:type="dcterms:W3CDTF">2021-07-14T14:56:57Z</dcterms:modified>
</cp:coreProperties>
</file>